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112" autoAdjust="0"/>
  </p:normalViewPr>
  <p:slideViewPr>
    <p:cSldViewPr snapToGrid="0" snapToObjects="1">
      <p:cViewPr>
        <p:scale>
          <a:sx n="76" d="100"/>
          <a:sy n="76" d="100"/>
        </p:scale>
        <p:origin x="-15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85A73-722E-2943-A8D1-81E838A7AFF4}" type="datetimeFigureOut">
              <a:rPr lang="en-US" smtClean="0"/>
              <a:t>6/29/16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A7255-D8A2-2A4B-BC60-075F2C12F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As</a:t>
            </a:r>
            <a:r>
              <a:rPr lang="en-US" baseline="0" dirty="0" smtClean="0"/>
              <a:t> soon as the ball is snapped,  #4 needs to run as fast as they can towards the center of the field (the idea is to try to drag the defenders away from the sideline)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#2 (quarterback) throws the ball to #5 (receiver)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Receiver should try to run the ball up the sideline (most defenders will be in the center of the field)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8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As</a:t>
            </a:r>
            <a:r>
              <a:rPr lang="en-US" baseline="0" dirty="0" smtClean="0"/>
              <a:t> soon as the ball is snapped 5 and 4 start moving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2 takes the ball, rotates left </a:t>
            </a:r>
            <a:r>
              <a:rPr lang="en-US" baseline="0" dirty="0" smtClean="0"/>
              <a:t>and fakes hand off to </a:t>
            </a:r>
            <a:r>
              <a:rPr lang="en-US" baseline="0" dirty="0" smtClean="0"/>
              <a:t>5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QB then hands off to 4</a:t>
            </a: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4 runs OUTSIDE down the sideline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787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As</a:t>
            </a:r>
            <a:r>
              <a:rPr lang="en-US" baseline="0" dirty="0" smtClean="0"/>
              <a:t> soon as the ball is snapped 5 and 4 start moving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2 takes the ball, rotates right and </a:t>
            </a:r>
            <a:r>
              <a:rPr lang="en-US" baseline="0" dirty="0" smtClean="0"/>
              <a:t>fakes hand off to 4</a:t>
            </a: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QB hands to 5</a:t>
            </a: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5 runs OUTSIDE down the sideline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34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Same</a:t>
            </a:r>
            <a:r>
              <a:rPr lang="en-US" baseline="0" dirty="0" smtClean="0"/>
              <a:t> as Double reverse left except 5 fakes the handoff to 4 and then 5 runs OUTSIDE up the sidelines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60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Same</a:t>
            </a:r>
            <a:r>
              <a:rPr lang="en-US" baseline="0" dirty="0" smtClean="0"/>
              <a:t> as Double reverse RIGHT except 4 fakes the handoff to 5 and then 4 runs OUTSIDE up the sidelines</a:t>
            </a:r>
            <a:endParaRPr lang="en-U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79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the ball</a:t>
            </a:r>
            <a:r>
              <a:rPr lang="en-US" baseline="0" dirty="0" smtClean="0"/>
              <a:t> is snapped, 1, 3 and 4 run to the left</a:t>
            </a:r>
          </a:p>
          <a:p>
            <a:endParaRPr lang="en-US" baseline="0" dirty="0" smtClean="0"/>
          </a:p>
          <a:p>
            <a:r>
              <a:rPr lang="en-US" baseline="0" dirty="0" smtClean="0"/>
              <a:t>2 runs to the left</a:t>
            </a:r>
          </a:p>
          <a:p>
            <a:endParaRPr lang="en-US" baseline="0" dirty="0" smtClean="0"/>
          </a:p>
          <a:p>
            <a:r>
              <a:rPr lang="en-US" baseline="0" dirty="0" smtClean="0"/>
              <a:t>5 runs to the right</a:t>
            </a:r>
          </a:p>
          <a:p>
            <a:endParaRPr lang="en-US" baseline="0" dirty="0" smtClean="0"/>
          </a:p>
          <a:p>
            <a:r>
              <a:rPr lang="en-US" baseline="0" dirty="0" smtClean="0"/>
              <a:t>2 hands the ball to 5 who runs OUTSIDE and up the sidelines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08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as Special Left but run the </a:t>
            </a:r>
            <a:r>
              <a:rPr lang="en-US" smtClean="0"/>
              <a:t>opposite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0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Quarterback</a:t>
            </a:r>
            <a:r>
              <a:rPr lang="en-US" baseline="0" dirty="0" smtClean="0"/>
              <a:t> (#2) takes snap and immediately puts ball on back left hip and holds in place with left hand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At the same time, quarterback fakes throw to #5 (#5 should jump up in the air to continue the fake)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#3 takes the ball off of #2 hip and runs up the sidelines (DO NOT RUN INSIDE)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As soon as the ball is snapped, 4 runs down the filed.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baseline="0" dirty="0" smtClean="0"/>
              <a:t>Note that 4,5 should be spread out to the sidelines (we are trying to spread the defense out)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4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1 snaps the ball to 2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1 runs towards</a:t>
            </a:r>
            <a:r>
              <a:rPr lang="en-US" baseline="0" dirty="0" smtClean="0"/>
              <a:t> the sidelines about 3 yards away from the line of scrimmage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3 runs towards the sidelines about 8 yards from line of scrimmage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2 runs along the line of scrimmage and throws it to 1 if they are open or 3 if 1 is not open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If 1 and 3 are covered, 2 should throw the ball at 1’s feet (we don’t want an interception)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Note that 4,5 should be spread out to the sidelines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18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This designed for pass only situations (when we are inside the</a:t>
            </a:r>
            <a:r>
              <a:rPr lang="en-US" baseline="0" dirty="0" smtClean="0"/>
              <a:t> 5 yard hash at the end zone and midfield)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Its called hooks because everyone is running either beyond the goal line or 1</a:t>
            </a:r>
            <a:r>
              <a:rPr lang="en-US" baseline="30000" dirty="0" smtClean="0"/>
              <a:t>st</a:t>
            </a:r>
            <a:r>
              <a:rPr lang="en-US" baseline="0" dirty="0" smtClean="0"/>
              <a:t> down line and hooking (turning around)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1 snaps the ball to 2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1, 3, 4, 5 run hook patterns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2 will throw the ball to whomever is open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 variation to this will be when #5 or #6 continues to run down the field while #2 throws the ball to them in stride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63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2 hands</a:t>
            </a:r>
            <a:r>
              <a:rPr lang="en-US" baseline="0" dirty="0" smtClean="0"/>
              <a:t> the ball to 5 who runs right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4 tries to get behind the defender and runs a down and out pattern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3 runs a shallow (3 yard) down and in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 play is designed for 5 to throw to 4 (typically what happens when 5 runs, the defense comes up and leaves 4 all alone)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If 4 is not open, 5 can throw it to 3 OR run the ball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 ONLY TIME 5 cant run the ball is if we are inside the hash mark in front of the end zone or 1</a:t>
            </a:r>
            <a:r>
              <a:rPr lang="en-US" baseline="30000" dirty="0" smtClean="0"/>
              <a:t>st</a:t>
            </a:r>
            <a:r>
              <a:rPr lang="en-US" baseline="0" dirty="0" smtClean="0"/>
              <a:t> down marker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79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4 and 6 </a:t>
            </a:r>
            <a:r>
              <a:rPr lang="en-US" baseline="0" dirty="0" smtClean="0"/>
              <a:t>splits out all the way to the sidelines (we are trying to spread the defense out)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2 hands the ball to 5 who is running full speed ahead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This is designed to go up the middle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Once 5 clears the line of </a:t>
            </a:r>
            <a:r>
              <a:rPr lang="en-US" baseline="0" dirty="0" err="1" smtClean="0"/>
              <a:t>srimmage</a:t>
            </a:r>
            <a:r>
              <a:rPr lang="en-US" baseline="0" dirty="0" smtClean="0"/>
              <a:t>, 5 must read the defenders and determine where to run (away from the defenders)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4 will stay 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Same as dive right but to the left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92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2 takes</a:t>
            </a:r>
            <a:r>
              <a:rPr lang="en-US" baseline="0" dirty="0" smtClean="0"/>
              <a:t> snap and rotates right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Fakes handoff to 5 (5 must run as soon as the ball is snapped and make a GOOD fake 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 pretend that they have the ball)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As soon as the ball is snapped, 4 runs FAST behind the quarterback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Quarterback hands the ball to 4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4 runs OUTSIDE up the </a:t>
            </a:r>
            <a:r>
              <a:rPr lang="en-US" baseline="0" dirty="0" err="1" smtClean="0"/>
              <a:t>the</a:t>
            </a:r>
            <a:r>
              <a:rPr lang="en-US" baseline="0" dirty="0" smtClean="0"/>
              <a:t> sidelines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31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Same</a:t>
            </a:r>
            <a:r>
              <a:rPr lang="en-US" baseline="0" dirty="0" smtClean="0"/>
              <a:t> as reverse right but to the left 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A7255-D8A2-2A4B-BC60-075F2C12F3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5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8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5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0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8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0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7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0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5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DD419-A90C-344F-BACB-766A5A63840D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511A9-F651-3846-92F0-9FE00E98A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7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51117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451117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288154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063049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4628157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665879" y="887148"/>
            <a:ext cx="1208688" cy="20586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8" idx="2"/>
          </p:cNvCxnSpPr>
          <p:nvPr/>
        </p:nvCxnSpPr>
        <p:spPr>
          <a:xfrm rot="10800000">
            <a:off x="139173" y="2156989"/>
            <a:ext cx="923876" cy="217561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066008" y="4332605"/>
            <a:ext cx="32225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18458" y="887148"/>
            <a:ext cx="2474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STACK PASS</a:t>
            </a:r>
            <a:endParaRPr lang="en-US" sz="3600" b="1" u="sng" dirty="0"/>
          </a:p>
        </p:txBody>
      </p:sp>
      <p:sp>
        <p:nvSpPr>
          <p:cNvPr id="11" name="Oval 10"/>
          <p:cNvSpPr/>
          <p:nvPr/>
        </p:nvSpPr>
        <p:spPr>
          <a:xfrm>
            <a:off x="392489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32548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8135496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9" name="Oval 8"/>
          <p:cNvSpPr/>
          <p:nvPr/>
        </p:nvSpPr>
        <p:spPr>
          <a:xfrm>
            <a:off x="1532754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10" name="Oval 9"/>
          <p:cNvSpPr/>
          <p:nvPr/>
        </p:nvSpPr>
        <p:spPr>
          <a:xfrm>
            <a:off x="395503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191951" y="258212"/>
            <a:ext cx="4532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DOUBLE REVERSE LEFT</a:t>
            </a:r>
            <a:endParaRPr lang="en-US" sz="3600" b="1" u="sng" dirty="0"/>
          </a:p>
        </p:txBody>
      </p:sp>
      <p:cxnSp>
        <p:nvCxnSpPr>
          <p:cNvPr id="20" name="Straight Arrow Connector 19"/>
          <p:cNvCxnSpPr>
            <a:stCxn id="6" idx="4"/>
          </p:cNvCxnSpPr>
          <p:nvPr/>
        </p:nvCxnSpPr>
        <p:spPr>
          <a:xfrm>
            <a:off x="5189471" y="4744085"/>
            <a:ext cx="12062" cy="3004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1913608" y="3809517"/>
            <a:ext cx="3740233" cy="1272166"/>
          </a:xfrm>
          <a:custGeom>
            <a:avLst/>
            <a:gdLst>
              <a:gd name="connsiteX0" fmla="*/ 0 w 3740233"/>
              <a:gd name="connsiteY0" fmla="*/ 0 h 1272166"/>
              <a:gd name="connsiteX1" fmla="*/ 208757 w 3740233"/>
              <a:gd name="connsiteY1" fmla="*/ 173950 h 1272166"/>
              <a:gd name="connsiteX2" fmla="*/ 330532 w 3740233"/>
              <a:gd name="connsiteY2" fmla="*/ 330506 h 1272166"/>
              <a:gd name="connsiteX3" fmla="*/ 400118 w 3740233"/>
              <a:gd name="connsiteY3" fmla="*/ 417481 h 1272166"/>
              <a:gd name="connsiteX4" fmla="*/ 452307 w 3740233"/>
              <a:gd name="connsiteY4" fmla="*/ 469666 h 1272166"/>
              <a:gd name="connsiteX5" fmla="*/ 556685 w 3740233"/>
              <a:gd name="connsiteY5" fmla="*/ 539246 h 1272166"/>
              <a:gd name="connsiteX6" fmla="*/ 643668 w 3740233"/>
              <a:gd name="connsiteY6" fmla="*/ 591432 h 1272166"/>
              <a:gd name="connsiteX7" fmla="*/ 765443 w 3740233"/>
              <a:gd name="connsiteY7" fmla="*/ 661012 h 1272166"/>
              <a:gd name="connsiteX8" fmla="*/ 956803 w 3740233"/>
              <a:gd name="connsiteY8" fmla="*/ 765382 h 1272166"/>
              <a:gd name="connsiteX9" fmla="*/ 1130768 w 3740233"/>
              <a:gd name="connsiteY9" fmla="*/ 834962 h 1272166"/>
              <a:gd name="connsiteX10" fmla="*/ 1200353 w 3740233"/>
              <a:gd name="connsiteY10" fmla="*/ 869752 h 1272166"/>
              <a:gd name="connsiteX11" fmla="*/ 1252543 w 3740233"/>
              <a:gd name="connsiteY11" fmla="*/ 904543 h 1272166"/>
              <a:gd name="connsiteX12" fmla="*/ 1304732 w 3740233"/>
              <a:gd name="connsiteY12" fmla="*/ 921938 h 1272166"/>
              <a:gd name="connsiteX13" fmla="*/ 1391714 w 3740233"/>
              <a:gd name="connsiteY13" fmla="*/ 974123 h 1272166"/>
              <a:gd name="connsiteX14" fmla="*/ 1461300 w 3740233"/>
              <a:gd name="connsiteY14" fmla="*/ 991518 h 1272166"/>
              <a:gd name="connsiteX15" fmla="*/ 1670057 w 3740233"/>
              <a:gd name="connsiteY15" fmla="*/ 1043703 h 1272166"/>
              <a:gd name="connsiteX16" fmla="*/ 1809229 w 3740233"/>
              <a:gd name="connsiteY16" fmla="*/ 1078493 h 1272166"/>
              <a:gd name="connsiteX17" fmla="*/ 2000589 w 3740233"/>
              <a:gd name="connsiteY17" fmla="*/ 1113283 h 1272166"/>
              <a:gd name="connsiteX18" fmla="*/ 2191950 w 3740233"/>
              <a:gd name="connsiteY18" fmla="*/ 1165468 h 1272166"/>
              <a:gd name="connsiteX19" fmla="*/ 2244139 w 3740233"/>
              <a:gd name="connsiteY19" fmla="*/ 1182863 h 1272166"/>
              <a:gd name="connsiteX20" fmla="*/ 2400707 w 3740233"/>
              <a:gd name="connsiteY20" fmla="*/ 1217654 h 1272166"/>
              <a:gd name="connsiteX21" fmla="*/ 2539879 w 3740233"/>
              <a:gd name="connsiteY21" fmla="*/ 1235049 h 1272166"/>
              <a:gd name="connsiteX22" fmla="*/ 2661654 w 3740233"/>
              <a:gd name="connsiteY22" fmla="*/ 1252444 h 1272166"/>
              <a:gd name="connsiteX23" fmla="*/ 2766032 w 3740233"/>
              <a:gd name="connsiteY23" fmla="*/ 1269839 h 1272166"/>
              <a:gd name="connsiteX24" fmla="*/ 3740233 w 3740233"/>
              <a:gd name="connsiteY24" fmla="*/ 1269839 h 1272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740233" h="1272166">
                <a:moveTo>
                  <a:pt x="0" y="0"/>
                </a:moveTo>
                <a:cubicBezTo>
                  <a:pt x="26421" y="20548"/>
                  <a:pt x="165470" y="118299"/>
                  <a:pt x="208757" y="173950"/>
                </a:cubicBezTo>
                <a:cubicBezTo>
                  <a:pt x="354414" y="361209"/>
                  <a:pt x="212048" y="212031"/>
                  <a:pt x="330532" y="330506"/>
                </a:cubicBezTo>
                <a:cubicBezTo>
                  <a:pt x="359090" y="416175"/>
                  <a:pt x="327483" y="356957"/>
                  <a:pt x="400118" y="417481"/>
                </a:cubicBezTo>
                <a:cubicBezTo>
                  <a:pt x="419018" y="433229"/>
                  <a:pt x="432887" y="454563"/>
                  <a:pt x="452307" y="469666"/>
                </a:cubicBezTo>
                <a:cubicBezTo>
                  <a:pt x="485314" y="495336"/>
                  <a:pt x="527117" y="509679"/>
                  <a:pt x="556685" y="539246"/>
                </a:cubicBezTo>
                <a:cubicBezTo>
                  <a:pt x="604445" y="587003"/>
                  <a:pt x="575918" y="568851"/>
                  <a:pt x="643668" y="591432"/>
                </a:cubicBezTo>
                <a:cubicBezTo>
                  <a:pt x="770818" y="676192"/>
                  <a:pt x="610942" y="572733"/>
                  <a:pt x="765443" y="661012"/>
                </a:cubicBezTo>
                <a:cubicBezTo>
                  <a:pt x="876634" y="724545"/>
                  <a:pt x="759620" y="686516"/>
                  <a:pt x="956803" y="765382"/>
                </a:cubicBezTo>
                <a:cubicBezTo>
                  <a:pt x="1014791" y="788575"/>
                  <a:pt x="1074906" y="807033"/>
                  <a:pt x="1130768" y="834962"/>
                </a:cubicBezTo>
                <a:cubicBezTo>
                  <a:pt x="1153963" y="846559"/>
                  <a:pt x="1177837" y="856887"/>
                  <a:pt x="1200353" y="869752"/>
                </a:cubicBezTo>
                <a:cubicBezTo>
                  <a:pt x="1218506" y="880125"/>
                  <a:pt x="1233842" y="895193"/>
                  <a:pt x="1252543" y="904543"/>
                </a:cubicBezTo>
                <a:cubicBezTo>
                  <a:pt x="1268945" y="912743"/>
                  <a:pt x="1288330" y="913738"/>
                  <a:pt x="1304732" y="921938"/>
                </a:cubicBezTo>
                <a:cubicBezTo>
                  <a:pt x="1334975" y="937058"/>
                  <a:pt x="1360816" y="960392"/>
                  <a:pt x="1391714" y="974123"/>
                </a:cubicBezTo>
                <a:cubicBezTo>
                  <a:pt x="1413563" y="983833"/>
                  <a:pt x="1438399" y="984648"/>
                  <a:pt x="1461300" y="991518"/>
                </a:cubicBezTo>
                <a:cubicBezTo>
                  <a:pt x="1762609" y="1081903"/>
                  <a:pt x="1372286" y="977537"/>
                  <a:pt x="1670057" y="1043703"/>
                </a:cubicBezTo>
                <a:cubicBezTo>
                  <a:pt x="1871719" y="1088513"/>
                  <a:pt x="1508474" y="1028371"/>
                  <a:pt x="1809229" y="1078493"/>
                </a:cubicBezTo>
                <a:cubicBezTo>
                  <a:pt x="1910312" y="1095339"/>
                  <a:pt x="1917091" y="1088236"/>
                  <a:pt x="2000589" y="1113283"/>
                </a:cubicBezTo>
                <a:cubicBezTo>
                  <a:pt x="2373798" y="1225237"/>
                  <a:pt x="1874884" y="1086208"/>
                  <a:pt x="2191950" y="1165468"/>
                </a:cubicBezTo>
                <a:cubicBezTo>
                  <a:pt x="2209740" y="1169915"/>
                  <a:pt x="2226507" y="1177826"/>
                  <a:pt x="2244139" y="1182863"/>
                </a:cubicBezTo>
                <a:cubicBezTo>
                  <a:pt x="2284550" y="1194408"/>
                  <a:pt x="2361835" y="1211674"/>
                  <a:pt x="2400707" y="1217654"/>
                </a:cubicBezTo>
                <a:cubicBezTo>
                  <a:pt x="2446915" y="1224762"/>
                  <a:pt x="2493537" y="1228871"/>
                  <a:pt x="2539879" y="1235049"/>
                </a:cubicBezTo>
                <a:lnTo>
                  <a:pt x="2661654" y="1252444"/>
                </a:lnTo>
                <a:cubicBezTo>
                  <a:pt x="2696516" y="1257807"/>
                  <a:pt x="2730764" y="1269270"/>
                  <a:pt x="2766032" y="1269839"/>
                </a:cubicBezTo>
                <a:cubicBezTo>
                  <a:pt x="3090723" y="1275076"/>
                  <a:pt x="3415499" y="1269839"/>
                  <a:pt x="3740233" y="126983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566859" y="4957590"/>
            <a:ext cx="104378" cy="226136"/>
          </a:xfrm>
          <a:custGeom>
            <a:avLst/>
            <a:gdLst>
              <a:gd name="connsiteX0" fmla="*/ 0 w 104378"/>
              <a:gd name="connsiteY0" fmla="*/ 0 h 226136"/>
              <a:gd name="connsiteX1" fmla="*/ 86982 w 104378"/>
              <a:gd name="connsiteY1" fmla="*/ 69581 h 226136"/>
              <a:gd name="connsiteX2" fmla="*/ 104378 w 104378"/>
              <a:gd name="connsiteY2" fmla="*/ 121766 h 226136"/>
              <a:gd name="connsiteX3" fmla="*/ 69585 w 104378"/>
              <a:gd name="connsiteY3" fmla="*/ 226136 h 226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378" h="226136">
                <a:moveTo>
                  <a:pt x="0" y="0"/>
                </a:moveTo>
                <a:cubicBezTo>
                  <a:pt x="28994" y="23194"/>
                  <a:pt x="62818" y="41391"/>
                  <a:pt x="86982" y="69581"/>
                </a:cubicBezTo>
                <a:cubicBezTo>
                  <a:pt x="98915" y="83502"/>
                  <a:pt x="104378" y="103430"/>
                  <a:pt x="104378" y="121766"/>
                </a:cubicBezTo>
                <a:cubicBezTo>
                  <a:pt x="104378" y="162848"/>
                  <a:pt x="86535" y="192241"/>
                  <a:pt x="69585" y="22613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957983" y="3774727"/>
            <a:ext cx="3514080" cy="1724756"/>
          </a:xfrm>
          <a:custGeom>
            <a:avLst/>
            <a:gdLst>
              <a:gd name="connsiteX0" fmla="*/ 3514080 w 3514080"/>
              <a:gd name="connsiteY0" fmla="*/ 0 h 1724756"/>
              <a:gd name="connsiteX1" fmla="*/ 3461890 w 3514080"/>
              <a:gd name="connsiteY1" fmla="*/ 243530 h 1724756"/>
              <a:gd name="connsiteX2" fmla="*/ 3392305 w 3514080"/>
              <a:gd name="connsiteY2" fmla="*/ 365296 h 1724756"/>
              <a:gd name="connsiteX3" fmla="*/ 3374908 w 3514080"/>
              <a:gd name="connsiteY3" fmla="*/ 417481 h 1724756"/>
              <a:gd name="connsiteX4" fmla="*/ 3305323 w 3514080"/>
              <a:gd name="connsiteY4" fmla="*/ 521851 h 1724756"/>
              <a:gd name="connsiteX5" fmla="*/ 3270530 w 3514080"/>
              <a:gd name="connsiteY5" fmla="*/ 574036 h 1724756"/>
              <a:gd name="connsiteX6" fmla="*/ 3235737 w 3514080"/>
              <a:gd name="connsiteY6" fmla="*/ 608827 h 1724756"/>
              <a:gd name="connsiteX7" fmla="*/ 3148755 w 3514080"/>
              <a:gd name="connsiteY7" fmla="*/ 695802 h 1724756"/>
              <a:gd name="connsiteX8" fmla="*/ 3079169 w 3514080"/>
              <a:gd name="connsiteY8" fmla="*/ 800172 h 1724756"/>
              <a:gd name="connsiteX9" fmla="*/ 2922601 w 3514080"/>
              <a:gd name="connsiteY9" fmla="*/ 921938 h 1724756"/>
              <a:gd name="connsiteX10" fmla="*/ 2870412 w 3514080"/>
              <a:gd name="connsiteY10" fmla="*/ 956728 h 1724756"/>
              <a:gd name="connsiteX11" fmla="*/ 2766033 w 3514080"/>
              <a:gd name="connsiteY11" fmla="*/ 1061098 h 1724756"/>
              <a:gd name="connsiteX12" fmla="*/ 2661655 w 3514080"/>
              <a:gd name="connsiteY12" fmla="*/ 1130678 h 1724756"/>
              <a:gd name="connsiteX13" fmla="*/ 2609465 w 3514080"/>
              <a:gd name="connsiteY13" fmla="*/ 1165468 h 1724756"/>
              <a:gd name="connsiteX14" fmla="*/ 2539880 w 3514080"/>
              <a:gd name="connsiteY14" fmla="*/ 1200258 h 1724756"/>
              <a:gd name="connsiteX15" fmla="*/ 2487690 w 3514080"/>
              <a:gd name="connsiteY15" fmla="*/ 1235049 h 1724756"/>
              <a:gd name="connsiteX16" fmla="*/ 2435501 w 3514080"/>
              <a:gd name="connsiteY16" fmla="*/ 1252444 h 1724756"/>
              <a:gd name="connsiteX17" fmla="*/ 2348519 w 3514080"/>
              <a:gd name="connsiteY17" fmla="*/ 1304629 h 1724756"/>
              <a:gd name="connsiteX18" fmla="*/ 2244140 w 3514080"/>
              <a:gd name="connsiteY18" fmla="*/ 1374209 h 1724756"/>
              <a:gd name="connsiteX19" fmla="*/ 2191951 w 3514080"/>
              <a:gd name="connsiteY19" fmla="*/ 1391604 h 1724756"/>
              <a:gd name="connsiteX20" fmla="*/ 2122365 w 3514080"/>
              <a:gd name="connsiteY20" fmla="*/ 1443789 h 1724756"/>
              <a:gd name="connsiteX21" fmla="*/ 2035383 w 3514080"/>
              <a:gd name="connsiteY21" fmla="*/ 1461184 h 1724756"/>
              <a:gd name="connsiteX22" fmla="*/ 1931004 w 3514080"/>
              <a:gd name="connsiteY22" fmla="*/ 1495974 h 1724756"/>
              <a:gd name="connsiteX23" fmla="*/ 1687454 w 3514080"/>
              <a:gd name="connsiteY23" fmla="*/ 1565555 h 1724756"/>
              <a:gd name="connsiteX24" fmla="*/ 1565679 w 3514080"/>
              <a:gd name="connsiteY24" fmla="*/ 1582950 h 1724756"/>
              <a:gd name="connsiteX25" fmla="*/ 1374319 w 3514080"/>
              <a:gd name="connsiteY25" fmla="*/ 1617740 h 1724756"/>
              <a:gd name="connsiteX26" fmla="*/ 1322129 w 3514080"/>
              <a:gd name="connsiteY26" fmla="*/ 1635135 h 1724756"/>
              <a:gd name="connsiteX27" fmla="*/ 1026390 w 3514080"/>
              <a:gd name="connsiteY27" fmla="*/ 1687320 h 1724756"/>
              <a:gd name="connsiteX28" fmla="*/ 887218 w 3514080"/>
              <a:gd name="connsiteY28" fmla="*/ 1704715 h 1724756"/>
              <a:gd name="connsiteX29" fmla="*/ 0 w 3514080"/>
              <a:gd name="connsiteY29" fmla="*/ 1722110 h 172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514080" h="1724756">
                <a:moveTo>
                  <a:pt x="3514080" y="0"/>
                </a:moveTo>
                <a:cubicBezTo>
                  <a:pt x="3506718" y="58889"/>
                  <a:pt x="3500026" y="186328"/>
                  <a:pt x="3461890" y="243530"/>
                </a:cubicBezTo>
                <a:cubicBezTo>
                  <a:pt x="3426950" y="295938"/>
                  <a:pt x="3418790" y="303503"/>
                  <a:pt x="3392305" y="365296"/>
                </a:cubicBezTo>
                <a:cubicBezTo>
                  <a:pt x="3385081" y="382149"/>
                  <a:pt x="3383813" y="401453"/>
                  <a:pt x="3374908" y="417481"/>
                </a:cubicBezTo>
                <a:cubicBezTo>
                  <a:pt x="3354600" y="454032"/>
                  <a:pt x="3328518" y="487061"/>
                  <a:pt x="3305323" y="521851"/>
                </a:cubicBezTo>
                <a:cubicBezTo>
                  <a:pt x="3293725" y="539246"/>
                  <a:pt x="3285314" y="559253"/>
                  <a:pt x="3270530" y="574036"/>
                </a:cubicBezTo>
                <a:cubicBezTo>
                  <a:pt x="3258932" y="585633"/>
                  <a:pt x="3245983" y="596020"/>
                  <a:pt x="3235737" y="608827"/>
                </a:cubicBezTo>
                <a:cubicBezTo>
                  <a:pt x="3169466" y="691660"/>
                  <a:pt x="3238221" y="636163"/>
                  <a:pt x="3148755" y="695802"/>
                </a:cubicBezTo>
                <a:cubicBezTo>
                  <a:pt x="3125560" y="730592"/>
                  <a:pt x="3113961" y="776979"/>
                  <a:pt x="3079169" y="800172"/>
                </a:cubicBezTo>
                <a:cubicBezTo>
                  <a:pt x="2815363" y="976028"/>
                  <a:pt x="3086113" y="785687"/>
                  <a:pt x="2922601" y="921938"/>
                </a:cubicBezTo>
                <a:cubicBezTo>
                  <a:pt x="2906539" y="935322"/>
                  <a:pt x="2886039" y="942839"/>
                  <a:pt x="2870412" y="956728"/>
                </a:cubicBezTo>
                <a:cubicBezTo>
                  <a:pt x="2833636" y="989415"/>
                  <a:pt x="2806973" y="1033807"/>
                  <a:pt x="2766033" y="1061098"/>
                </a:cubicBezTo>
                <a:lnTo>
                  <a:pt x="2661655" y="1130678"/>
                </a:lnTo>
                <a:cubicBezTo>
                  <a:pt x="2644258" y="1142275"/>
                  <a:pt x="2628166" y="1156118"/>
                  <a:pt x="2609465" y="1165468"/>
                </a:cubicBezTo>
                <a:cubicBezTo>
                  <a:pt x="2586270" y="1177065"/>
                  <a:pt x="2562396" y="1187393"/>
                  <a:pt x="2539880" y="1200258"/>
                </a:cubicBezTo>
                <a:cubicBezTo>
                  <a:pt x="2521727" y="1210631"/>
                  <a:pt x="2506391" y="1225699"/>
                  <a:pt x="2487690" y="1235049"/>
                </a:cubicBezTo>
                <a:cubicBezTo>
                  <a:pt x="2471288" y="1243249"/>
                  <a:pt x="2451903" y="1244244"/>
                  <a:pt x="2435501" y="1252444"/>
                </a:cubicBezTo>
                <a:cubicBezTo>
                  <a:pt x="2405258" y="1267564"/>
                  <a:pt x="2377045" y="1286477"/>
                  <a:pt x="2348519" y="1304629"/>
                </a:cubicBezTo>
                <a:cubicBezTo>
                  <a:pt x="2313241" y="1327077"/>
                  <a:pt x="2283809" y="1360987"/>
                  <a:pt x="2244140" y="1374209"/>
                </a:cubicBezTo>
                <a:lnTo>
                  <a:pt x="2191951" y="1391604"/>
                </a:lnTo>
                <a:cubicBezTo>
                  <a:pt x="2168756" y="1408999"/>
                  <a:pt x="2148860" y="1432015"/>
                  <a:pt x="2122365" y="1443789"/>
                </a:cubicBezTo>
                <a:cubicBezTo>
                  <a:pt x="2095345" y="1455797"/>
                  <a:pt x="2063909" y="1453405"/>
                  <a:pt x="2035383" y="1461184"/>
                </a:cubicBezTo>
                <a:cubicBezTo>
                  <a:pt x="2000000" y="1470833"/>
                  <a:pt x="1965797" y="1484377"/>
                  <a:pt x="1931004" y="1495974"/>
                </a:cubicBezTo>
                <a:cubicBezTo>
                  <a:pt x="1856654" y="1520755"/>
                  <a:pt x="1763904" y="1554634"/>
                  <a:pt x="1687454" y="1565555"/>
                </a:cubicBezTo>
                <a:lnTo>
                  <a:pt x="1565679" y="1582950"/>
                </a:lnTo>
                <a:cubicBezTo>
                  <a:pt x="1525353" y="1589153"/>
                  <a:pt x="1417746" y="1606884"/>
                  <a:pt x="1374319" y="1617740"/>
                </a:cubicBezTo>
                <a:cubicBezTo>
                  <a:pt x="1356529" y="1622187"/>
                  <a:pt x="1339997" y="1631012"/>
                  <a:pt x="1322129" y="1635135"/>
                </a:cubicBezTo>
                <a:cubicBezTo>
                  <a:pt x="1201009" y="1663083"/>
                  <a:pt x="1142187" y="1671882"/>
                  <a:pt x="1026390" y="1687320"/>
                </a:cubicBezTo>
                <a:cubicBezTo>
                  <a:pt x="980048" y="1693498"/>
                  <a:pt x="933808" y="1700833"/>
                  <a:pt x="887218" y="1704715"/>
                </a:cubicBezTo>
                <a:cubicBezTo>
                  <a:pt x="526538" y="1734769"/>
                  <a:pt x="439355" y="1722110"/>
                  <a:pt x="0" y="172211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975380" y="5321064"/>
            <a:ext cx="86982" cy="140983"/>
          </a:xfrm>
          <a:custGeom>
            <a:avLst/>
            <a:gdLst>
              <a:gd name="connsiteX0" fmla="*/ 0 w 86982"/>
              <a:gd name="connsiteY0" fmla="*/ 140983 h 140983"/>
              <a:gd name="connsiteX1" fmla="*/ 69586 w 86982"/>
              <a:gd name="connsiteY1" fmla="*/ 1822 h 140983"/>
              <a:gd name="connsiteX2" fmla="*/ 86982 w 86982"/>
              <a:gd name="connsiteY2" fmla="*/ 1822 h 140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982" h="140983">
                <a:moveTo>
                  <a:pt x="0" y="140983"/>
                </a:moveTo>
                <a:cubicBezTo>
                  <a:pt x="16613" y="99455"/>
                  <a:pt x="34843" y="36563"/>
                  <a:pt x="69586" y="1822"/>
                </a:cubicBezTo>
                <a:cubicBezTo>
                  <a:pt x="73686" y="-2278"/>
                  <a:pt x="81183" y="1822"/>
                  <a:pt x="86982" y="182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957983" y="5496837"/>
            <a:ext cx="104394" cy="208741"/>
          </a:xfrm>
          <a:custGeom>
            <a:avLst/>
            <a:gdLst>
              <a:gd name="connsiteX0" fmla="*/ 0 w 104394"/>
              <a:gd name="connsiteY0" fmla="*/ 0 h 208741"/>
              <a:gd name="connsiteX1" fmla="*/ 69586 w 104394"/>
              <a:gd name="connsiteY1" fmla="*/ 86975 h 208741"/>
              <a:gd name="connsiteX2" fmla="*/ 104379 w 104394"/>
              <a:gd name="connsiteY2" fmla="*/ 208741 h 20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394" h="208741">
                <a:moveTo>
                  <a:pt x="0" y="0"/>
                </a:moveTo>
                <a:cubicBezTo>
                  <a:pt x="23195" y="28992"/>
                  <a:pt x="51806" y="54380"/>
                  <a:pt x="69586" y="86975"/>
                </a:cubicBezTo>
                <a:cubicBezTo>
                  <a:pt x="106213" y="154119"/>
                  <a:pt x="104379" y="161429"/>
                  <a:pt x="104379" y="20874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375498" y="5081683"/>
            <a:ext cx="34793" cy="380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139171" y="448647"/>
            <a:ext cx="4784019" cy="5048190"/>
          </a:xfrm>
          <a:custGeom>
            <a:avLst/>
            <a:gdLst>
              <a:gd name="connsiteX0" fmla="*/ 4784019 w 4784019"/>
              <a:gd name="connsiteY0" fmla="*/ 5048190 h 5048190"/>
              <a:gd name="connsiteX1" fmla="*/ 4296919 w 4784019"/>
              <a:gd name="connsiteY1" fmla="*/ 5030795 h 5048190"/>
              <a:gd name="connsiteX2" fmla="*/ 3879405 w 4784019"/>
              <a:gd name="connsiteY2" fmla="*/ 4978610 h 5048190"/>
              <a:gd name="connsiteX3" fmla="*/ 3809819 w 4784019"/>
              <a:gd name="connsiteY3" fmla="*/ 4961215 h 5048190"/>
              <a:gd name="connsiteX4" fmla="*/ 3705441 w 4784019"/>
              <a:gd name="connsiteY4" fmla="*/ 4943820 h 5048190"/>
              <a:gd name="connsiteX5" fmla="*/ 3514080 w 4784019"/>
              <a:gd name="connsiteY5" fmla="*/ 4909030 h 5048190"/>
              <a:gd name="connsiteX6" fmla="*/ 3409701 w 4784019"/>
              <a:gd name="connsiteY6" fmla="*/ 4874239 h 5048190"/>
              <a:gd name="connsiteX7" fmla="*/ 3322719 w 4784019"/>
              <a:gd name="connsiteY7" fmla="*/ 4856844 h 5048190"/>
              <a:gd name="connsiteX8" fmla="*/ 3113962 w 4784019"/>
              <a:gd name="connsiteY8" fmla="*/ 4822054 h 5048190"/>
              <a:gd name="connsiteX9" fmla="*/ 2992187 w 4784019"/>
              <a:gd name="connsiteY9" fmla="*/ 4787264 h 5048190"/>
              <a:gd name="connsiteX10" fmla="*/ 2783430 w 4784019"/>
              <a:gd name="connsiteY10" fmla="*/ 4735079 h 5048190"/>
              <a:gd name="connsiteX11" fmla="*/ 2731240 w 4784019"/>
              <a:gd name="connsiteY11" fmla="*/ 4717684 h 5048190"/>
              <a:gd name="connsiteX12" fmla="*/ 2522483 w 4784019"/>
              <a:gd name="connsiteY12" fmla="*/ 4665499 h 5048190"/>
              <a:gd name="connsiteX13" fmla="*/ 2435501 w 4784019"/>
              <a:gd name="connsiteY13" fmla="*/ 4630709 h 5048190"/>
              <a:gd name="connsiteX14" fmla="*/ 2331122 w 4784019"/>
              <a:gd name="connsiteY14" fmla="*/ 4595919 h 5048190"/>
              <a:gd name="connsiteX15" fmla="*/ 2191951 w 4784019"/>
              <a:gd name="connsiteY15" fmla="*/ 4526338 h 5048190"/>
              <a:gd name="connsiteX16" fmla="*/ 2035383 w 4784019"/>
              <a:gd name="connsiteY16" fmla="*/ 4456758 h 5048190"/>
              <a:gd name="connsiteX17" fmla="*/ 1965797 w 4784019"/>
              <a:gd name="connsiteY17" fmla="*/ 4404573 h 5048190"/>
              <a:gd name="connsiteX18" fmla="*/ 1913608 w 4784019"/>
              <a:gd name="connsiteY18" fmla="*/ 4369783 h 5048190"/>
              <a:gd name="connsiteX19" fmla="*/ 1774437 w 4784019"/>
              <a:gd name="connsiteY19" fmla="*/ 4265413 h 5048190"/>
              <a:gd name="connsiteX20" fmla="*/ 1565679 w 4784019"/>
              <a:gd name="connsiteY20" fmla="*/ 4143647 h 5048190"/>
              <a:gd name="connsiteX21" fmla="*/ 1496094 w 4784019"/>
              <a:gd name="connsiteY21" fmla="*/ 4126252 h 5048190"/>
              <a:gd name="connsiteX22" fmla="*/ 1235147 w 4784019"/>
              <a:gd name="connsiteY22" fmla="*/ 3952302 h 5048190"/>
              <a:gd name="connsiteX23" fmla="*/ 1148165 w 4784019"/>
              <a:gd name="connsiteY23" fmla="*/ 3882721 h 5048190"/>
              <a:gd name="connsiteX24" fmla="*/ 1043786 w 4784019"/>
              <a:gd name="connsiteY24" fmla="*/ 3795746 h 5048190"/>
              <a:gd name="connsiteX25" fmla="*/ 922011 w 4784019"/>
              <a:gd name="connsiteY25" fmla="*/ 3621796 h 5048190"/>
              <a:gd name="connsiteX26" fmla="*/ 869822 w 4784019"/>
              <a:gd name="connsiteY26" fmla="*/ 3552215 h 5048190"/>
              <a:gd name="connsiteX27" fmla="*/ 800236 w 4784019"/>
              <a:gd name="connsiteY27" fmla="*/ 3413055 h 5048190"/>
              <a:gd name="connsiteX28" fmla="*/ 730651 w 4784019"/>
              <a:gd name="connsiteY28" fmla="*/ 3204314 h 5048190"/>
              <a:gd name="connsiteX29" fmla="*/ 678461 w 4784019"/>
              <a:gd name="connsiteY29" fmla="*/ 3047759 h 5048190"/>
              <a:gd name="connsiteX30" fmla="*/ 608876 w 4784019"/>
              <a:gd name="connsiteY30" fmla="*/ 2873808 h 5048190"/>
              <a:gd name="connsiteX31" fmla="*/ 574083 w 4784019"/>
              <a:gd name="connsiteY31" fmla="*/ 2752043 h 5048190"/>
              <a:gd name="connsiteX32" fmla="*/ 539290 w 4784019"/>
              <a:gd name="connsiteY32" fmla="*/ 2647673 h 5048190"/>
              <a:gd name="connsiteX33" fmla="*/ 504497 w 4784019"/>
              <a:gd name="connsiteY33" fmla="*/ 2595487 h 5048190"/>
              <a:gd name="connsiteX34" fmla="*/ 469704 w 4784019"/>
              <a:gd name="connsiteY34" fmla="*/ 2456327 h 5048190"/>
              <a:gd name="connsiteX35" fmla="*/ 434911 w 4784019"/>
              <a:gd name="connsiteY35" fmla="*/ 2334562 h 5048190"/>
              <a:gd name="connsiteX36" fmla="*/ 400118 w 4784019"/>
              <a:gd name="connsiteY36" fmla="*/ 2125821 h 5048190"/>
              <a:gd name="connsiteX37" fmla="*/ 347929 w 4784019"/>
              <a:gd name="connsiteY37" fmla="*/ 1917080 h 5048190"/>
              <a:gd name="connsiteX38" fmla="*/ 330533 w 4784019"/>
              <a:gd name="connsiteY38" fmla="*/ 1847500 h 5048190"/>
              <a:gd name="connsiteX39" fmla="*/ 313136 w 4784019"/>
              <a:gd name="connsiteY39" fmla="*/ 1777920 h 5048190"/>
              <a:gd name="connsiteX40" fmla="*/ 295740 w 4784019"/>
              <a:gd name="connsiteY40" fmla="*/ 1690945 h 5048190"/>
              <a:gd name="connsiteX41" fmla="*/ 278343 w 4784019"/>
              <a:gd name="connsiteY41" fmla="*/ 1586574 h 5048190"/>
              <a:gd name="connsiteX42" fmla="*/ 243551 w 4784019"/>
              <a:gd name="connsiteY42" fmla="*/ 1447414 h 5048190"/>
              <a:gd name="connsiteX43" fmla="*/ 226154 w 4784019"/>
              <a:gd name="connsiteY43" fmla="*/ 1360439 h 5048190"/>
              <a:gd name="connsiteX44" fmla="*/ 208758 w 4784019"/>
              <a:gd name="connsiteY44" fmla="*/ 751612 h 5048190"/>
              <a:gd name="connsiteX45" fmla="*/ 173965 w 4784019"/>
              <a:gd name="connsiteY45" fmla="*/ 542871 h 5048190"/>
              <a:gd name="connsiteX46" fmla="*/ 156568 w 4784019"/>
              <a:gd name="connsiteY46" fmla="*/ 3624 h 5048190"/>
              <a:gd name="connsiteX47" fmla="*/ 139172 w 4784019"/>
              <a:gd name="connsiteY47" fmla="*/ 55810 h 5048190"/>
              <a:gd name="connsiteX48" fmla="*/ 86983 w 4784019"/>
              <a:gd name="connsiteY48" fmla="*/ 90600 h 5048190"/>
              <a:gd name="connsiteX49" fmla="*/ 52190 w 4784019"/>
              <a:gd name="connsiteY49" fmla="*/ 142785 h 5048190"/>
              <a:gd name="connsiteX50" fmla="*/ 0 w 4784019"/>
              <a:gd name="connsiteY50" fmla="*/ 177575 h 5048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4784019" h="5048190">
                <a:moveTo>
                  <a:pt x="4784019" y="5048190"/>
                </a:moveTo>
                <a:cubicBezTo>
                  <a:pt x="4621652" y="5042392"/>
                  <a:pt x="4458911" y="5043255"/>
                  <a:pt x="4296919" y="5030795"/>
                </a:cubicBezTo>
                <a:cubicBezTo>
                  <a:pt x="4157078" y="5020039"/>
                  <a:pt x="4018250" y="4998443"/>
                  <a:pt x="3879405" y="4978610"/>
                </a:cubicBezTo>
                <a:cubicBezTo>
                  <a:pt x="3855736" y="4975229"/>
                  <a:pt x="3833264" y="4965904"/>
                  <a:pt x="3809819" y="4961215"/>
                </a:cubicBezTo>
                <a:cubicBezTo>
                  <a:pt x="3775231" y="4954298"/>
                  <a:pt x="3740029" y="4950737"/>
                  <a:pt x="3705441" y="4943820"/>
                </a:cubicBezTo>
                <a:cubicBezTo>
                  <a:pt x="3500384" y="4902812"/>
                  <a:pt x="3823634" y="4953248"/>
                  <a:pt x="3514080" y="4909030"/>
                </a:cubicBezTo>
                <a:cubicBezTo>
                  <a:pt x="3479287" y="4897433"/>
                  <a:pt x="3445664" y="4881431"/>
                  <a:pt x="3409701" y="4874239"/>
                </a:cubicBezTo>
                <a:cubicBezTo>
                  <a:pt x="3380707" y="4868441"/>
                  <a:pt x="3351885" y="4861705"/>
                  <a:pt x="3322719" y="4856844"/>
                </a:cubicBezTo>
                <a:cubicBezTo>
                  <a:pt x="3234345" y="4842116"/>
                  <a:pt x="3195958" y="4842551"/>
                  <a:pt x="3113962" y="4822054"/>
                </a:cubicBezTo>
                <a:cubicBezTo>
                  <a:pt x="3073007" y="4811816"/>
                  <a:pt x="3033013" y="4798007"/>
                  <a:pt x="2992187" y="4787264"/>
                </a:cubicBezTo>
                <a:cubicBezTo>
                  <a:pt x="2922821" y="4769011"/>
                  <a:pt x="2851477" y="4757759"/>
                  <a:pt x="2783430" y="4735079"/>
                </a:cubicBezTo>
                <a:cubicBezTo>
                  <a:pt x="2766033" y="4729281"/>
                  <a:pt x="2748958" y="4722409"/>
                  <a:pt x="2731240" y="4717684"/>
                </a:cubicBezTo>
                <a:cubicBezTo>
                  <a:pt x="2661935" y="4699204"/>
                  <a:pt x="2589081" y="4692136"/>
                  <a:pt x="2522483" y="4665499"/>
                </a:cubicBezTo>
                <a:cubicBezTo>
                  <a:pt x="2493489" y="4653902"/>
                  <a:pt x="2464848" y="4641380"/>
                  <a:pt x="2435501" y="4630709"/>
                </a:cubicBezTo>
                <a:cubicBezTo>
                  <a:pt x="2401034" y="4618177"/>
                  <a:pt x="2363925" y="4612320"/>
                  <a:pt x="2331122" y="4595919"/>
                </a:cubicBezTo>
                <a:cubicBezTo>
                  <a:pt x="2284732" y="4572725"/>
                  <a:pt x="2239043" y="4548071"/>
                  <a:pt x="2191951" y="4526338"/>
                </a:cubicBezTo>
                <a:cubicBezTo>
                  <a:pt x="2128875" y="4497228"/>
                  <a:pt x="2093051" y="4492798"/>
                  <a:pt x="2035383" y="4456758"/>
                </a:cubicBezTo>
                <a:cubicBezTo>
                  <a:pt x="2010796" y="4441393"/>
                  <a:pt x="1989390" y="4421424"/>
                  <a:pt x="1965797" y="4404573"/>
                </a:cubicBezTo>
                <a:cubicBezTo>
                  <a:pt x="1948784" y="4392422"/>
                  <a:pt x="1930517" y="4382079"/>
                  <a:pt x="1913608" y="4369783"/>
                </a:cubicBezTo>
                <a:cubicBezTo>
                  <a:pt x="1866711" y="4335679"/>
                  <a:pt x="1823056" y="4297013"/>
                  <a:pt x="1774437" y="4265413"/>
                </a:cubicBezTo>
                <a:cubicBezTo>
                  <a:pt x="1706892" y="4221512"/>
                  <a:pt x="1643832" y="4163184"/>
                  <a:pt x="1565679" y="4143647"/>
                </a:cubicBezTo>
                <a:cubicBezTo>
                  <a:pt x="1542484" y="4137849"/>
                  <a:pt x="1518481" y="4134646"/>
                  <a:pt x="1496094" y="4126252"/>
                </a:cubicBezTo>
                <a:cubicBezTo>
                  <a:pt x="1409125" y="4093641"/>
                  <a:pt x="1285798" y="3992820"/>
                  <a:pt x="1235147" y="3952302"/>
                </a:cubicBezTo>
                <a:cubicBezTo>
                  <a:pt x="1206153" y="3929108"/>
                  <a:pt x="1177869" y="3904998"/>
                  <a:pt x="1148165" y="3882721"/>
                </a:cubicBezTo>
                <a:cubicBezTo>
                  <a:pt x="1095544" y="3843258"/>
                  <a:pt x="1087182" y="3852156"/>
                  <a:pt x="1043786" y="3795746"/>
                </a:cubicBezTo>
                <a:cubicBezTo>
                  <a:pt x="1000629" y="3739646"/>
                  <a:pt x="963153" y="3679390"/>
                  <a:pt x="922011" y="3621796"/>
                </a:cubicBezTo>
                <a:cubicBezTo>
                  <a:pt x="905158" y="3598204"/>
                  <a:pt x="880590" y="3579134"/>
                  <a:pt x="869822" y="3552215"/>
                </a:cubicBezTo>
                <a:cubicBezTo>
                  <a:pt x="827264" y="3445829"/>
                  <a:pt x="852351" y="3491220"/>
                  <a:pt x="800236" y="3413055"/>
                </a:cubicBezTo>
                <a:cubicBezTo>
                  <a:pt x="727631" y="3158953"/>
                  <a:pt x="802747" y="3406166"/>
                  <a:pt x="730651" y="3204314"/>
                </a:cubicBezTo>
                <a:cubicBezTo>
                  <a:pt x="712148" y="3152511"/>
                  <a:pt x="698892" y="3098833"/>
                  <a:pt x="678461" y="3047759"/>
                </a:cubicBezTo>
                <a:cubicBezTo>
                  <a:pt x="655266" y="2989775"/>
                  <a:pt x="628627" y="2933053"/>
                  <a:pt x="608876" y="2873808"/>
                </a:cubicBezTo>
                <a:cubicBezTo>
                  <a:pt x="550419" y="2698458"/>
                  <a:pt x="639603" y="2970427"/>
                  <a:pt x="574083" y="2752043"/>
                </a:cubicBezTo>
                <a:cubicBezTo>
                  <a:pt x="563545" y="2716918"/>
                  <a:pt x="559633" y="2678185"/>
                  <a:pt x="539290" y="2647673"/>
                </a:cubicBezTo>
                <a:lnTo>
                  <a:pt x="504497" y="2595487"/>
                </a:lnTo>
                <a:cubicBezTo>
                  <a:pt x="469127" y="2418649"/>
                  <a:pt x="505368" y="2581140"/>
                  <a:pt x="469704" y="2456327"/>
                </a:cubicBezTo>
                <a:cubicBezTo>
                  <a:pt x="426016" y="2303432"/>
                  <a:pt x="476623" y="2459684"/>
                  <a:pt x="434911" y="2334562"/>
                </a:cubicBezTo>
                <a:cubicBezTo>
                  <a:pt x="423313" y="2264982"/>
                  <a:pt x="417228" y="2194255"/>
                  <a:pt x="400118" y="2125821"/>
                </a:cubicBezTo>
                <a:lnTo>
                  <a:pt x="347929" y="1917080"/>
                </a:lnTo>
                <a:lnTo>
                  <a:pt x="330533" y="1847500"/>
                </a:lnTo>
                <a:cubicBezTo>
                  <a:pt x="324734" y="1824307"/>
                  <a:pt x="317825" y="1801363"/>
                  <a:pt x="313136" y="1777920"/>
                </a:cubicBezTo>
                <a:cubicBezTo>
                  <a:pt x="307337" y="1748928"/>
                  <a:pt x="301029" y="1720034"/>
                  <a:pt x="295740" y="1690945"/>
                </a:cubicBezTo>
                <a:cubicBezTo>
                  <a:pt x="289430" y="1656244"/>
                  <a:pt x="285734" y="1621061"/>
                  <a:pt x="278343" y="1586574"/>
                </a:cubicBezTo>
                <a:cubicBezTo>
                  <a:pt x="268324" y="1539821"/>
                  <a:pt x="252929" y="1494300"/>
                  <a:pt x="243551" y="1447414"/>
                </a:cubicBezTo>
                <a:lnTo>
                  <a:pt x="226154" y="1360439"/>
                </a:lnTo>
                <a:cubicBezTo>
                  <a:pt x="220355" y="1157497"/>
                  <a:pt x="218416" y="954407"/>
                  <a:pt x="208758" y="751612"/>
                </a:cubicBezTo>
                <a:cubicBezTo>
                  <a:pt x="206061" y="694981"/>
                  <a:pt x="185787" y="601976"/>
                  <a:pt x="173965" y="542871"/>
                </a:cubicBezTo>
                <a:cubicBezTo>
                  <a:pt x="168166" y="363122"/>
                  <a:pt x="169382" y="183009"/>
                  <a:pt x="156568" y="3624"/>
                </a:cubicBezTo>
                <a:cubicBezTo>
                  <a:pt x="155261" y="-14666"/>
                  <a:pt x="150627" y="41492"/>
                  <a:pt x="139172" y="55810"/>
                </a:cubicBezTo>
                <a:cubicBezTo>
                  <a:pt x="126111" y="72135"/>
                  <a:pt x="104379" y="79003"/>
                  <a:pt x="86983" y="90600"/>
                </a:cubicBezTo>
                <a:cubicBezTo>
                  <a:pt x="75385" y="107995"/>
                  <a:pt x="66974" y="128002"/>
                  <a:pt x="52190" y="142785"/>
                </a:cubicBezTo>
                <a:cubicBezTo>
                  <a:pt x="37405" y="157568"/>
                  <a:pt x="0" y="177575"/>
                  <a:pt x="0" y="17757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95739" y="487062"/>
            <a:ext cx="156568" cy="191345"/>
          </a:xfrm>
          <a:custGeom>
            <a:avLst/>
            <a:gdLst>
              <a:gd name="connsiteX0" fmla="*/ 0 w 156568"/>
              <a:gd name="connsiteY0" fmla="*/ 0 h 191345"/>
              <a:gd name="connsiteX1" fmla="*/ 86983 w 156568"/>
              <a:gd name="connsiteY1" fmla="*/ 52185 h 191345"/>
              <a:gd name="connsiteX2" fmla="*/ 121775 w 156568"/>
              <a:gd name="connsiteY2" fmla="*/ 156555 h 191345"/>
              <a:gd name="connsiteX3" fmla="*/ 156568 w 156568"/>
              <a:gd name="connsiteY3" fmla="*/ 191345 h 191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568" h="191345">
                <a:moveTo>
                  <a:pt x="0" y="0"/>
                </a:moveTo>
                <a:cubicBezTo>
                  <a:pt x="28994" y="17395"/>
                  <a:pt x="66223" y="25496"/>
                  <a:pt x="86983" y="52185"/>
                </a:cubicBezTo>
                <a:cubicBezTo>
                  <a:pt x="109499" y="81131"/>
                  <a:pt x="95843" y="130625"/>
                  <a:pt x="121775" y="156555"/>
                </a:cubicBezTo>
                <a:lnTo>
                  <a:pt x="156568" y="191345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0095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5748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8135496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532754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95503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191951" y="258212"/>
            <a:ext cx="4865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DOUBLE REVERSE RIGHT</a:t>
            </a:r>
            <a:endParaRPr lang="en-US" sz="3600" b="1" u="sng" dirty="0"/>
          </a:p>
        </p:txBody>
      </p:sp>
      <p:cxnSp>
        <p:nvCxnSpPr>
          <p:cNvPr id="11" name="Straight Arrow Connector 10"/>
          <p:cNvCxnSpPr>
            <a:stCxn id="5" idx="4"/>
          </p:cNvCxnSpPr>
          <p:nvPr/>
        </p:nvCxnSpPr>
        <p:spPr>
          <a:xfrm>
            <a:off x="5189471" y="4744085"/>
            <a:ext cx="12062" cy="3004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330837" y="3809517"/>
            <a:ext cx="4054244" cy="1170253"/>
          </a:xfrm>
          <a:custGeom>
            <a:avLst/>
            <a:gdLst>
              <a:gd name="connsiteX0" fmla="*/ 4054244 w 4054244"/>
              <a:gd name="connsiteY0" fmla="*/ 0 h 1170253"/>
              <a:gd name="connsiteX1" fmla="*/ 3915072 w 4054244"/>
              <a:gd name="connsiteY1" fmla="*/ 104370 h 1170253"/>
              <a:gd name="connsiteX2" fmla="*/ 3880279 w 4054244"/>
              <a:gd name="connsiteY2" fmla="*/ 156555 h 1170253"/>
              <a:gd name="connsiteX3" fmla="*/ 3793297 w 4054244"/>
              <a:gd name="connsiteY3" fmla="*/ 243531 h 1170253"/>
              <a:gd name="connsiteX4" fmla="*/ 3706315 w 4054244"/>
              <a:gd name="connsiteY4" fmla="*/ 330506 h 1170253"/>
              <a:gd name="connsiteX5" fmla="*/ 3619333 w 4054244"/>
              <a:gd name="connsiteY5" fmla="*/ 400086 h 1170253"/>
              <a:gd name="connsiteX6" fmla="*/ 3514954 w 4054244"/>
              <a:gd name="connsiteY6" fmla="*/ 469666 h 1170253"/>
              <a:gd name="connsiteX7" fmla="*/ 3445368 w 4054244"/>
              <a:gd name="connsiteY7" fmla="*/ 521851 h 1170253"/>
              <a:gd name="connsiteX8" fmla="*/ 3393179 w 4054244"/>
              <a:gd name="connsiteY8" fmla="*/ 539246 h 1170253"/>
              <a:gd name="connsiteX9" fmla="*/ 3254008 w 4054244"/>
              <a:gd name="connsiteY9" fmla="*/ 608827 h 1170253"/>
              <a:gd name="connsiteX10" fmla="*/ 3201818 w 4054244"/>
              <a:gd name="connsiteY10" fmla="*/ 626222 h 1170253"/>
              <a:gd name="connsiteX11" fmla="*/ 3149629 w 4054244"/>
              <a:gd name="connsiteY11" fmla="*/ 661012 h 1170253"/>
              <a:gd name="connsiteX12" fmla="*/ 3045251 w 4054244"/>
              <a:gd name="connsiteY12" fmla="*/ 695802 h 1170253"/>
              <a:gd name="connsiteX13" fmla="*/ 2993061 w 4054244"/>
              <a:gd name="connsiteY13" fmla="*/ 713197 h 1170253"/>
              <a:gd name="connsiteX14" fmla="*/ 2923475 w 4054244"/>
              <a:gd name="connsiteY14" fmla="*/ 730592 h 1170253"/>
              <a:gd name="connsiteX15" fmla="*/ 2819097 w 4054244"/>
              <a:gd name="connsiteY15" fmla="*/ 765382 h 1170253"/>
              <a:gd name="connsiteX16" fmla="*/ 2679925 w 4054244"/>
              <a:gd name="connsiteY16" fmla="*/ 817567 h 1170253"/>
              <a:gd name="connsiteX17" fmla="*/ 2610340 w 4054244"/>
              <a:gd name="connsiteY17" fmla="*/ 834962 h 1170253"/>
              <a:gd name="connsiteX18" fmla="*/ 2366790 w 4054244"/>
              <a:gd name="connsiteY18" fmla="*/ 904543 h 1170253"/>
              <a:gd name="connsiteX19" fmla="*/ 2227618 w 4054244"/>
              <a:gd name="connsiteY19" fmla="*/ 921938 h 1170253"/>
              <a:gd name="connsiteX20" fmla="*/ 2001465 w 4054244"/>
              <a:gd name="connsiteY20" fmla="*/ 974123 h 1170253"/>
              <a:gd name="connsiteX21" fmla="*/ 1810104 w 4054244"/>
              <a:gd name="connsiteY21" fmla="*/ 1008913 h 1170253"/>
              <a:gd name="connsiteX22" fmla="*/ 1566554 w 4054244"/>
              <a:gd name="connsiteY22" fmla="*/ 1061098 h 1170253"/>
              <a:gd name="connsiteX23" fmla="*/ 1375193 w 4054244"/>
              <a:gd name="connsiteY23" fmla="*/ 1113283 h 1170253"/>
              <a:gd name="connsiteX24" fmla="*/ 696732 w 4054244"/>
              <a:gd name="connsiteY24" fmla="*/ 1148073 h 1170253"/>
              <a:gd name="connsiteX25" fmla="*/ 140046 w 4054244"/>
              <a:gd name="connsiteY25" fmla="*/ 1061098 h 1170253"/>
              <a:gd name="connsiteX26" fmla="*/ 140046 w 4054244"/>
              <a:gd name="connsiteY26" fmla="*/ 1061098 h 1170253"/>
              <a:gd name="connsiteX27" fmla="*/ 174839 w 4054244"/>
              <a:gd name="connsiteY27" fmla="*/ 1026308 h 117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54244" h="1170253">
                <a:moveTo>
                  <a:pt x="4054244" y="0"/>
                </a:moveTo>
                <a:cubicBezTo>
                  <a:pt x="3981028" y="43926"/>
                  <a:pt x="3965805" y="43495"/>
                  <a:pt x="3915072" y="104370"/>
                </a:cubicBezTo>
                <a:cubicBezTo>
                  <a:pt x="3901687" y="120430"/>
                  <a:pt x="3894047" y="140822"/>
                  <a:pt x="3880279" y="156555"/>
                </a:cubicBezTo>
                <a:cubicBezTo>
                  <a:pt x="3853278" y="187411"/>
                  <a:pt x="3816042" y="209416"/>
                  <a:pt x="3793297" y="243531"/>
                </a:cubicBezTo>
                <a:cubicBezTo>
                  <a:pt x="3746906" y="313111"/>
                  <a:pt x="3775900" y="284120"/>
                  <a:pt x="3706315" y="330506"/>
                </a:cubicBezTo>
                <a:cubicBezTo>
                  <a:pt x="3642029" y="426927"/>
                  <a:pt x="3708303" y="350663"/>
                  <a:pt x="3619333" y="400086"/>
                </a:cubicBezTo>
                <a:cubicBezTo>
                  <a:pt x="3582780" y="420392"/>
                  <a:pt x="3548407" y="444578"/>
                  <a:pt x="3514954" y="469666"/>
                </a:cubicBezTo>
                <a:cubicBezTo>
                  <a:pt x="3491759" y="487061"/>
                  <a:pt x="3470542" y="507467"/>
                  <a:pt x="3445368" y="521851"/>
                </a:cubicBezTo>
                <a:cubicBezTo>
                  <a:pt x="3429447" y="530948"/>
                  <a:pt x="3410575" y="533448"/>
                  <a:pt x="3393179" y="539246"/>
                </a:cubicBezTo>
                <a:cubicBezTo>
                  <a:pt x="3332453" y="599969"/>
                  <a:pt x="3373945" y="568851"/>
                  <a:pt x="3254008" y="608827"/>
                </a:cubicBezTo>
                <a:lnTo>
                  <a:pt x="3201818" y="626222"/>
                </a:lnTo>
                <a:cubicBezTo>
                  <a:pt x="3184422" y="637819"/>
                  <a:pt x="3168735" y="652521"/>
                  <a:pt x="3149629" y="661012"/>
                </a:cubicBezTo>
                <a:cubicBezTo>
                  <a:pt x="3116115" y="675906"/>
                  <a:pt x="3080044" y="684205"/>
                  <a:pt x="3045251" y="695802"/>
                </a:cubicBezTo>
                <a:cubicBezTo>
                  <a:pt x="3027854" y="701600"/>
                  <a:pt x="3010851" y="708750"/>
                  <a:pt x="2993061" y="713197"/>
                </a:cubicBezTo>
                <a:cubicBezTo>
                  <a:pt x="2969866" y="718995"/>
                  <a:pt x="2946376" y="723722"/>
                  <a:pt x="2923475" y="730592"/>
                </a:cubicBezTo>
                <a:cubicBezTo>
                  <a:pt x="2888347" y="741130"/>
                  <a:pt x="2853149" y="751762"/>
                  <a:pt x="2819097" y="765382"/>
                </a:cubicBezTo>
                <a:cubicBezTo>
                  <a:pt x="2773134" y="783766"/>
                  <a:pt x="2727654" y="803931"/>
                  <a:pt x="2679925" y="817567"/>
                </a:cubicBezTo>
                <a:cubicBezTo>
                  <a:pt x="2656936" y="824135"/>
                  <a:pt x="2633241" y="828092"/>
                  <a:pt x="2610340" y="834962"/>
                </a:cubicBezTo>
                <a:cubicBezTo>
                  <a:pt x="2527816" y="859717"/>
                  <a:pt x="2453898" y="893655"/>
                  <a:pt x="2366790" y="904543"/>
                </a:cubicBezTo>
                <a:lnTo>
                  <a:pt x="2227618" y="921938"/>
                </a:lnTo>
                <a:cubicBezTo>
                  <a:pt x="2119327" y="958032"/>
                  <a:pt x="2193409" y="935737"/>
                  <a:pt x="2001465" y="974123"/>
                </a:cubicBezTo>
                <a:cubicBezTo>
                  <a:pt x="1693333" y="1035744"/>
                  <a:pt x="2166199" y="942151"/>
                  <a:pt x="1810104" y="1008913"/>
                </a:cubicBezTo>
                <a:cubicBezTo>
                  <a:pt x="1751997" y="1019807"/>
                  <a:pt x="1637190" y="1040918"/>
                  <a:pt x="1566554" y="1061098"/>
                </a:cubicBezTo>
                <a:cubicBezTo>
                  <a:pt x="1501142" y="1079786"/>
                  <a:pt x="1448337" y="1110103"/>
                  <a:pt x="1375193" y="1113283"/>
                </a:cubicBezTo>
                <a:cubicBezTo>
                  <a:pt x="882201" y="1134716"/>
                  <a:pt x="1108314" y="1122351"/>
                  <a:pt x="696732" y="1148073"/>
                </a:cubicBezTo>
                <a:cubicBezTo>
                  <a:pt x="-6132" y="1129578"/>
                  <a:pt x="-147746" y="1252945"/>
                  <a:pt x="140046" y="1061098"/>
                </a:cubicBezTo>
                <a:lnTo>
                  <a:pt x="140046" y="1061098"/>
                </a:lnTo>
                <a:lnTo>
                  <a:pt x="174839" y="10263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349108" y="4974985"/>
            <a:ext cx="121775" cy="104371"/>
          </a:xfrm>
          <a:custGeom>
            <a:avLst/>
            <a:gdLst>
              <a:gd name="connsiteX0" fmla="*/ 0 w 121775"/>
              <a:gd name="connsiteY0" fmla="*/ 0 h 104371"/>
              <a:gd name="connsiteX1" fmla="*/ 121775 w 121775"/>
              <a:gd name="connsiteY1" fmla="*/ 104371 h 10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1775" h="104371">
                <a:moveTo>
                  <a:pt x="0" y="0"/>
                </a:moveTo>
                <a:cubicBezTo>
                  <a:pt x="99789" y="79826"/>
                  <a:pt x="60726" y="43328"/>
                  <a:pt x="121775" y="10437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8" idx="25"/>
          </p:cNvCxnSpPr>
          <p:nvPr/>
        </p:nvCxnSpPr>
        <p:spPr>
          <a:xfrm>
            <a:off x="4470883" y="4870615"/>
            <a:ext cx="0" cy="5392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913608" y="416063"/>
            <a:ext cx="7062951" cy="5167749"/>
          </a:xfrm>
          <a:custGeom>
            <a:avLst/>
            <a:gdLst>
              <a:gd name="connsiteX0" fmla="*/ 0 w 7062951"/>
              <a:gd name="connsiteY0" fmla="*/ 3428244 h 5167749"/>
              <a:gd name="connsiteX1" fmla="*/ 17396 w 7062951"/>
              <a:gd name="connsiteY1" fmla="*/ 3619590 h 5167749"/>
              <a:gd name="connsiteX2" fmla="*/ 69585 w 7062951"/>
              <a:gd name="connsiteY2" fmla="*/ 3723960 h 5167749"/>
              <a:gd name="connsiteX3" fmla="*/ 86982 w 7062951"/>
              <a:gd name="connsiteY3" fmla="*/ 3776145 h 5167749"/>
              <a:gd name="connsiteX4" fmla="*/ 191360 w 7062951"/>
              <a:gd name="connsiteY4" fmla="*/ 3950096 h 5167749"/>
              <a:gd name="connsiteX5" fmla="*/ 226153 w 7062951"/>
              <a:gd name="connsiteY5" fmla="*/ 4002281 h 5167749"/>
              <a:gd name="connsiteX6" fmla="*/ 260946 w 7062951"/>
              <a:gd name="connsiteY6" fmla="*/ 4054466 h 5167749"/>
              <a:gd name="connsiteX7" fmla="*/ 313135 w 7062951"/>
              <a:gd name="connsiteY7" fmla="*/ 4106651 h 5167749"/>
              <a:gd name="connsiteX8" fmla="*/ 382721 w 7062951"/>
              <a:gd name="connsiteY8" fmla="*/ 4158836 h 5167749"/>
              <a:gd name="connsiteX9" fmla="*/ 452307 w 7062951"/>
              <a:gd name="connsiteY9" fmla="*/ 4245811 h 5167749"/>
              <a:gd name="connsiteX10" fmla="*/ 556685 w 7062951"/>
              <a:gd name="connsiteY10" fmla="*/ 4315392 h 5167749"/>
              <a:gd name="connsiteX11" fmla="*/ 608875 w 7062951"/>
              <a:gd name="connsiteY11" fmla="*/ 4350182 h 5167749"/>
              <a:gd name="connsiteX12" fmla="*/ 643668 w 7062951"/>
              <a:gd name="connsiteY12" fmla="*/ 4402367 h 5167749"/>
              <a:gd name="connsiteX13" fmla="*/ 765443 w 7062951"/>
              <a:gd name="connsiteY13" fmla="*/ 4489342 h 5167749"/>
              <a:gd name="connsiteX14" fmla="*/ 869821 w 7062951"/>
              <a:gd name="connsiteY14" fmla="*/ 4593713 h 5167749"/>
              <a:gd name="connsiteX15" fmla="*/ 922011 w 7062951"/>
              <a:gd name="connsiteY15" fmla="*/ 4645898 h 5167749"/>
              <a:gd name="connsiteX16" fmla="*/ 1078578 w 7062951"/>
              <a:gd name="connsiteY16" fmla="*/ 4732873 h 5167749"/>
              <a:gd name="connsiteX17" fmla="*/ 1148164 w 7062951"/>
              <a:gd name="connsiteY17" fmla="*/ 4767663 h 5167749"/>
              <a:gd name="connsiteX18" fmla="*/ 1200353 w 7062951"/>
              <a:gd name="connsiteY18" fmla="*/ 4785058 h 5167749"/>
              <a:gd name="connsiteX19" fmla="*/ 1252543 w 7062951"/>
              <a:gd name="connsiteY19" fmla="*/ 4819848 h 5167749"/>
              <a:gd name="connsiteX20" fmla="*/ 1304732 w 7062951"/>
              <a:gd name="connsiteY20" fmla="*/ 4837243 h 5167749"/>
              <a:gd name="connsiteX21" fmla="*/ 1374318 w 7062951"/>
              <a:gd name="connsiteY21" fmla="*/ 4872033 h 5167749"/>
              <a:gd name="connsiteX22" fmla="*/ 1478696 w 7062951"/>
              <a:gd name="connsiteY22" fmla="*/ 4941614 h 5167749"/>
              <a:gd name="connsiteX23" fmla="*/ 1600471 w 7062951"/>
              <a:gd name="connsiteY23" fmla="*/ 4976404 h 5167749"/>
              <a:gd name="connsiteX24" fmla="*/ 1757039 w 7062951"/>
              <a:gd name="connsiteY24" fmla="*/ 5045984 h 5167749"/>
              <a:gd name="connsiteX25" fmla="*/ 1861418 w 7062951"/>
              <a:gd name="connsiteY25" fmla="*/ 5080774 h 5167749"/>
              <a:gd name="connsiteX26" fmla="*/ 1913607 w 7062951"/>
              <a:gd name="connsiteY26" fmla="*/ 5098169 h 5167749"/>
              <a:gd name="connsiteX27" fmla="*/ 2435500 w 7062951"/>
              <a:gd name="connsiteY27" fmla="*/ 5132959 h 5167749"/>
              <a:gd name="connsiteX28" fmla="*/ 2644257 w 7062951"/>
              <a:gd name="connsiteY28" fmla="*/ 5150354 h 5167749"/>
              <a:gd name="connsiteX29" fmla="*/ 3061772 w 7062951"/>
              <a:gd name="connsiteY29" fmla="*/ 5167749 h 5167749"/>
              <a:gd name="connsiteX30" fmla="*/ 5201533 w 7062951"/>
              <a:gd name="connsiteY30" fmla="*/ 5150354 h 5167749"/>
              <a:gd name="connsiteX31" fmla="*/ 5410290 w 7062951"/>
              <a:gd name="connsiteY31" fmla="*/ 5115564 h 5167749"/>
              <a:gd name="connsiteX32" fmla="*/ 5497272 w 7062951"/>
              <a:gd name="connsiteY32" fmla="*/ 5080774 h 5167749"/>
              <a:gd name="connsiteX33" fmla="*/ 5566858 w 7062951"/>
              <a:gd name="connsiteY33" fmla="*/ 5063379 h 5167749"/>
              <a:gd name="connsiteX34" fmla="*/ 5619047 w 7062951"/>
              <a:gd name="connsiteY34" fmla="*/ 5011194 h 5167749"/>
              <a:gd name="connsiteX35" fmla="*/ 5671237 w 7062951"/>
              <a:gd name="connsiteY35" fmla="*/ 4993799 h 5167749"/>
              <a:gd name="connsiteX36" fmla="*/ 5758219 w 7062951"/>
              <a:gd name="connsiteY36" fmla="*/ 4959009 h 5167749"/>
              <a:gd name="connsiteX37" fmla="*/ 6001769 w 7062951"/>
              <a:gd name="connsiteY37" fmla="*/ 4785058 h 5167749"/>
              <a:gd name="connsiteX38" fmla="*/ 6053958 w 7062951"/>
              <a:gd name="connsiteY38" fmla="*/ 4767663 h 5167749"/>
              <a:gd name="connsiteX39" fmla="*/ 6175733 w 7062951"/>
              <a:gd name="connsiteY39" fmla="*/ 4680688 h 5167749"/>
              <a:gd name="connsiteX40" fmla="*/ 6454076 w 7062951"/>
              <a:gd name="connsiteY40" fmla="*/ 4489342 h 5167749"/>
              <a:gd name="connsiteX41" fmla="*/ 6506265 w 7062951"/>
              <a:gd name="connsiteY41" fmla="*/ 4419762 h 5167749"/>
              <a:gd name="connsiteX42" fmla="*/ 6697626 w 7062951"/>
              <a:gd name="connsiteY42" fmla="*/ 4176231 h 5167749"/>
              <a:gd name="connsiteX43" fmla="*/ 6767212 w 7062951"/>
              <a:gd name="connsiteY43" fmla="*/ 4054466 h 5167749"/>
              <a:gd name="connsiteX44" fmla="*/ 6819401 w 7062951"/>
              <a:gd name="connsiteY44" fmla="*/ 3915305 h 5167749"/>
              <a:gd name="connsiteX45" fmla="*/ 6854194 w 7062951"/>
              <a:gd name="connsiteY45" fmla="*/ 3863120 h 5167749"/>
              <a:gd name="connsiteX46" fmla="*/ 6888987 w 7062951"/>
              <a:gd name="connsiteY46" fmla="*/ 3689170 h 5167749"/>
              <a:gd name="connsiteX47" fmla="*/ 6906383 w 7062951"/>
              <a:gd name="connsiteY47" fmla="*/ 3602194 h 5167749"/>
              <a:gd name="connsiteX48" fmla="*/ 6923780 w 7062951"/>
              <a:gd name="connsiteY48" fmla="*/ 3532614 h 5167749"/>
              <a:gd name="connsiteX49" fmla="*/ 6958573 w 7062951"/>
              <a:gd name="connsiteY49" fmla="*/ 3341269 h 5167749"/>
              <a:gd name="connsiteX50" fmla="*/ 6975969 w 7062951"/>
              <a:gd name="connsiteY50" fmla="*/ 3271688 h 5167749"/>
              <a:gd name="connsiteX51" fmla="*/ 7028158 w 7062951"/>
              <a:gd name="connsiteY51" fmla="*/ 3080343 h 5167749"/>
              <a:gd name="connsiteX52" fmla="*/ 7062951 w 7062951"/>
              <a:gd name="connsiteY52" fmla="*/ 2906392 h 5167749"/>
              <a:gd name="connsiteX53" fmla="*/ 7028158 w 7062951"/>
              <a:gd name="connsiteY53" fmla="*/ 2454121 h 5167749"/>
              <a:gd name="connsiteX54" fmla="*/ 6958573 w 7062951"/>
              <a:gd name="connsiteY54" fmla="*/ 2245380 h 5167749"/>
              <a:gd name="connsiteX55" fmla="*/ 6906383 w 7062951"/>
              <a:gd name="connsiteY55" fmla="*/ 2054035 h 5167749"/>
              <a:gd name="connsiteX56" fmla="*/ 6888987 w 7062951"/>
              <a:gd name="connsiteY56" fmla="*/ 1984454 h 5167749"/>
              <a:gd name="connsiteX57" fmla="*/ 6888987 w 7062951"/>
              <a:gd name="connsiteY57" fmla="*/ 314529 h 5167749"/>
              <a:gd name="connsiteX58" fmla="*/ 6906383 w 7062951"/>
              <a:gd name="connsiteY58" fmla="*/ 36208 h 516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7062951" h="5167749">
                <a:moveTo>
                  <a:pt x="0" y="3428244"/>
                </a:moveTo>
                <a:cubicBezTo>
                  <a:pt x="5799" y="3492026"/>
                  <a:pt x="8338" y="3556189"/>
                  <a:pt x="17396" y="3619590"/>
                </a:cubicBezTo>
                <a:cubicBezTo>
                  <a:pt x="26141" y="3680802"/>
                  <a:pt x="42023" y="3668841"/>
                  <a:pt x="69585" y="3723960"/>
                </a:cubicBezTo>
                <a:cubicBezTo>
                  <a:pt x="77786" y="3740360"/>
                  <a:pt x="79758" y="3759292"/>
                  <a:pt x="86982" y="3776145"/>
                </a:cubicBezTo>
                <a:cubicBezTo>
                  <a:pt x="119078" y="3851028"/>
                  <a:pt x="141894" y="3875902"/>
                  <a:pt x="191360" y="3950096"/>
                </a:cubicBezTo>
                <a:lnTo>
                  <a:pt x="226153" y="4002281"/>
                </a:lnTo>
                <a:cubicBezTo>
                  <a:pt x="237751" y="4019676"/>
                  <a:pt x="246162" y="4039683"/>
                  <a:pt x="260946" y="4054466"/>
                </a:cubicBezTo>
                <a:cubicBezTo>
                  <a:pt x="278342" y="4071861"/>
                  <a:pt x="294456" y="4090642"/>
                  <a:pt x="313135" y="4106651"/>
                </a:cubicBezTo>
                <a:cubicBezTo>
                  <a:pt x="335149" y="4125519"/>
                  <a:pt x="362219" y="4138336"/>
                  <a:pt x="382721" y="4158836"/>
                </a:cubicBezTo>
                <a:cubicBezTo>
                  <a:pt x="408976" y="4185089"/>
                  <a:pt x="424709" y="4220974"/>
                  <a:pt x="452307" y="4245811"/>
                </a:cubicBezTo>
                <a:cubicBezTo>
                  <a:pt x="483389" y="4273782"/>
                  <a:pt x="521892" y="4292199"/>
                  <a:pt x="556685" y="4315392"/>
                </a:cubicBezTo>
                <a:lnTo>
                  <a:pt x="608875" y="4350182"/>
                </a:lnTo>
                <a:cubicBezTo>
                  <a:pt x="620473" y="4367577"/>
                  <a:pt x="628884" y="4387584"/>
                  <a:pt x="643668" y="4402367"/>
                </a:cubicBezTo>
                <a:cubicBezTo>
                  <a:pt x="747448" y="4506139"/>
                  <a:pt x="676532" y="4410316"/>
                  <a:pt x="765443" y="4489342"/>
                </a:cubicBezTo>
                <a:cubicBezTo>
                  <a:pt x="802219" y="4522029"/>
                  <a:pt x="835028" y="4558923"/>
                  <a:pt x="869821" y="4593713"/>
                </a:cubicBezTo>
                <a:cubicBezTo>
                  <a:pt x="887218" y="4611108"/>
                  <a:pt x="898672" y="4638119"/>
                  <a:pt x="922011" y="4645898"/>
                </a:cubicBezTo>
                <a:cubicBezTo>
                  <a:pt x="1066337" y="4694003"/>
                  <a:pt x="839299" y="4613244"/>
                  <a:pt x="1078578" y="4732873"/>
                </a:cubicBezTo>
                <a:cubicBezTo>
                  <a:pt x="1101773" y="4744470"/>
                  <a:pt x="1124328" y="4757448"/>
                  <a:pt x="1148164" y="4767663"/>
                </a:cubicBezTo>
                <a:cubicBezTo>
                  <a:pt x="1165019" y="4774886"/>
                  <a:pt x="1183951" y="4776858"/>
                  <a:pt x="1200353" y="4785058"/>
                </a:cubicBezTo>
                <a:cubicBezTo>
                  <a:pt x="1219054" y="4794408"/>
                  <a:pt x="1233842" y="4810498"/>
                  <a:pt x="1252543" y="4819848"/>
                </a:cubicBezTo>
                <a:cubicBezTo>
                  <a:pt x="1268945" y="4828048"/>
                  <a:pt x="1287877" y="4830020"/>
                  <a:pt x="1304732" y="4837243"/>
                </a:cubicBezTo>
                <a:cubicBezTo>
                  <a:pt x="1328568" y="4847458"/>
                  <a:pt x="1352080" y="4858691"/>
                  <a:pt x="1374318" y="4872033"/>
                </a:cubicBezTo>
                <a:cubicBezTo>
                  <a:pt x="1410175" y="4893545"/>
                  <a:pt x="1439027" y="4928392"/>
                  <a:pt x="1478696" y="4941614"/>
                </a:cubicBezTo>
                <a:cubicBezTo>
                  <a:pt x="1553568" y="4966569"/>
                  <a:pt x="1513096" y="4954562"/>
                  <a:pt x="1600471" y="4976404"/>
                </a:cubicBezTo>
                <a:cubicBezTo>
                  <a:pt x="1683176" y="5031536"/>
                  <a:pt x="1632827" y="5004583"/>
                  <a:pt x="1757039" y="5045984"/>
                </a:cubicBezTo>
                <a:lnTo>
                  <a:pt x="1861418" y="5080774"/>
                </a:lnTo>
                <a:cubicBezTo>
                  <a:pt x="1878814" y="5086572"/>
                  <a:pt x="1895345" y="5096509"/>
                  <a:pt x="1913607" y="5098169"/>
                </a:cubicBezTo>
                <a:cubicBezTo>
                  <a:pt x="2317970" y="5134926"/>
                  <a:pt x="1863368" y="5096050"/>
                  <a:pt x="2435500" y="5132959"/>
                </a:cubicBezTo>
                <a:cubicBezTo>
                  <a:pt x="2505182" y="5137454"/>
                  <a:pt x="2574538" y="5146481"/>
                  <a:pt x="2644257" y="5150354"/>
                </a:cubicBezTo>
                <a:cubicBezTo>
                  <a:pt x="2783335" y="5158080"/>
                  <a:pt x="2922600" y="5161951"/>
                  <a:pt x="3061772" y="5167749"/>
                </a:cubicBezTo>
                <a:lnTo>
                  <a:pt x="5201533" y="5150354"/>
                </a:lnTo>
                <a:cubicBezTo>
                  <a:pt x="5272061" y="5148787"/>
                  <a:pt x="5410290" y="5115564"/>
                  <a:pt x="5410290" y="5115564"/>
                </a:cubicBezTo>
                <a:cubicBezTo>
                  <a:pt x="5439284" y="5103967"/>
                  <a:pt x="5467647" y="5090648"/>
                  <a:pt x="5497272" y="5080774"/>
                </a:cubicBezTo>
                <a:cubicBezTo>
                  <a:pt x="5519954" y="5073214"/>
                  <a:pt x="5546099" y="5075240"/>
                  <a:pt x="5566858" y="5063379"/>
                </a:cubicBezTo>
                <a:cubicBezTo>
                  <a:pt x="5588218" y="5051174"/>
                  <a:pt x="5598577" y="5024839"/>
                  <a:pt x="5619047" y="5011194"/>
                </a:cubicBezTo>
                <a:cubicBezTo>
                  <a:pt x="5634305" y="5001023"/>
                  <a:pt x="5654067" y="5000237"/>
                  <a:pt x="5671237" y="4993799"/>
                </a:cubicBezTo>
                <a:cubicBezTo>
                  <a:pt x="5700476" y="4982835"/>
                  <a:pt x="5731624" y="4975374"/>
                  <a:pt x="5758219" y="4959009"/>
                </a:cubicBezTo>
                <a:cubicBezTo>
                  <a:pt x="5763101" y="4956005"/>
                  <a:pt x="5970102" y="4795613"/>
                  <a:pt x="6001769" y="4785058"/>
                </a:cubicBezTo>
                <a:lnTo>
                  <a:pt x="6053958" y="4767663"/>
                </a:lnTo>
                <a:cubicBezTo>
                  <a:pt x="6099953" y="4733170"/>
                  <a:pt x="6128493" y="4709757"/>
                  <a:pt x="6175733" y="4680688"/>
                </a:cubicBezTo>
                <a:cubicBezTo>
                  <a:pt x="6295893" y="4606749"/>
                  <a:pt x="6359789" y="4583622"/>
                  <a:pt x="6454076" y="4489342"/>
                </a:cubicBezTo>
                <a:cubicBezTo>
                  <a:pt x="6474578" y="4468842"/>
                  <a:pt x="6488153" y="4442401"/>
                  <a:pt x="6506265" y="4419762"/>
                </a:cubicBezTo>
                <a:cubicBezTo>
                  <a:pt x="6547319" y="4368448"/>
                  <a:pt x="6672410" y="4226658"/>
                  <a:pt x="6697626" y="4176231"/>
                </a:cubicBezTo>
                <a:cubicBezTo>
                  <a:pt x="6741769" y="4087952"/>
                  <a:pt x="6718034" y="4128227"/>
                  <a:pt x="6767212" y="4054466"/>
                </a:cubicBezTo>
                <a:cubicBezTo>
                  <a:pt x="6782269" y="4009299"/>
                  <a:pt x="6798598" y="3956907"/>
                  <a:pt x="6819401" y="3915305"/>
                </a:cubicBezTo>
                <a:cubicBezTo>
                  <a:pt x="6828751" y="3896606"/>
                  <a:pt x="6842596" y="3880515"/>
                  <a:pt x="6854194" y="3863120"/>
                </a:cubicBezTo>
                <a:lnTo>
                  <a:pt x="6888987" y="3689170"/>
                </a:lnTo>
                <a:cubicBezTo>
                  <a:pt x="6894786" y="3660178"/>
                  <a:pt x="6899211" y="3630877"/>
                  <a:pt x="6906383" y="3602194"/>
                </a:cubicBezTo>
                <a:cubicBezTo>
                  <a:pt x="6912182" y="3579001"/>
                  <a:pt x="6919091" y="3556057"/>
                  <a:pt x="6923780" y="3532614"/>
                </a:cubicBezTo>
                <a:cubicBezTo>
                  <a:pt x="6961564" y="3343713"/>
                  <a:pt x="6921243" y="3509242"/>
                  <a:pt x="6958573" y="3341269"/>
                </a:cubicBezTo>
                <a:cubicBezTo>
                  <a:pt x="6963760" y="3317931"/>
                  <a:pt x="6969401" y="3294676"/>
                  <a:pt x="6975969" y="3271688"/>
                </a:cubicBezTo>
                <a:cubicBezTo>
                  <a:pt x="7002956" y="3177240"/>
                  <a:pt x="7003343" y="3229214"/>
                  <a:pt x="7028158" y="3080343"/>
                </a:cubicBezTo>
                <a:cubicBezTo>
                  <a:pt x="7049486" y="2952391"/>
                  <a:pt x="7037000" y="3010190"/>
                  <a:pt x="7062951" y="2906392"/>
                </a:cubicBezTo>
                <a:cubicBezTo>
                  <a:pt x="7058807" y="2823508"/>
                  <a:pt x="7060085" y="2581821"/>
                  <a:pt x="7028158" y="2454121"/>
                </a:cubicBezTo>
                <a:cubicBezTo>
                  <a:pt x="7028155" y="2454110"/>
                  <a:pt x="6958576" y="2245390"/>
                  <a:pt x="6958573" y="2245380"/>
                </a:cubicBezTo>
                <a:cubicBezTo>
                  <a:pt x="6926053" y="2147827"/>
                  <a:pt x="6945628" y="2211003"/>
                  <a:pt x="6906383" y="2054035"/>
                </a:cubicBezTo>
                <a:lnTo>
                  <a:pt x="6888987" y="1984454"/>
                </a:lnTo>
                <a:cubicBezTo>
                  <a:pt x="6853761" y="1244744"/>
                  <a:pt x="6859770" y="1526958"/>
                  <a:pt x="6888987" y="314529"/>
                </a:cubicBezTo>
                <a:cubicBezTo>
                  <a:pt x="6912137" y="-646140"/>
                  <a:pt x="6906383" y="991614"/>
                  <a:pt x="6906383" y="362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611234" y="382691"/>
            <a:ext cx="173965" cy="243531"/>
          </a:xfrm>
          <a:custGeom>
            <a:avLst/>
            <a:gdLst>
              <a:gd name="connsiteX0" fmla="*/ 173965 w 173965"/>
              <a:gd name="connsiteY0" fmla="*/ 0 h 243531"/>
              <a:gd name="connsiteX1" fmla="*/ 121775 w 173965"/>
              <a:gd name="connsiteY1" fmla="*/ 86975 h 243531"/>
              <a:gd name="connsiteX2" fmla="*/ 86982 w 173965"/>
              <a:gd name="connsiteY2" fmla="*/ 121766 h 243531"/>
              <a:gd name="connsiteX3" fmla="*/ 0 w 173965"/>
              <a:gd name="connsiteY3" fmla="*/ 243531 h 243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965" h="243531">
                <a:moveTo>
                  <a:pt x="173965" y="0"/>
                </a:moveTo>
                <a:cubicBezTo>
                  <a:pt x="156568" y="28992"/>
                  <a:pt x="141428" y="59463"/>
                  <a:pt x="121775" y="86975"/>
                </a:cubicBezTo>
                <a:cubicBezTo>
                  <a:pt x="112242" y="100321"/>
                  <a:pt x="96823" y="108645"/>
                  <a:pt x="86982" y="121766"/>
                </a:cubicBezTo>
                <a:cubicBezTo>
                  <a:pt x="-24213" y="270016"/>
                  <a:pt x="54234" y="189304"/>
                  <a:pt x="0" y="24353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819991" y="417481"/>
            <a:ext cx="156568" cy="191346"/>
          </a:xfrm>
          <a:custGeom>
            <a:avLst/>
            <a:gdLst>
              <a:gd name="connsiteX0" fmla="*/ 0 w 156568"/>
              <a:gd name="connsiteY0" fmla="*/ 0 h 191346"/>
              <a:gd name="connsiteX1" fmla="*/ 86983 w 156568"/>
              <a:gd name="connsiteY1" fmla="*/ 69581 h 191346"/>
              <a:gd name="connsiteX2" fmla="*/ 104379 w 156568"/>
              <a:gd name="connsiteY2" fmla="*/ 121766 h 191346"/>
              <a:gd name="connsiteX3" fmla="*/ 156568 w 156568"/>
              <a:gd name="connsiteY3" fmla="*/ 191346 h 191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568" h="191346">
                <a:moveTo>
                  <a:pt x="0" y="0"/>
                </a:moveTo>
                <a:cubicBezTo>
                  <a:pt x="28994" y="23194"/>
                  <a:pt x="62818" y="41391"/>
                  <a:pt x="86983" y="69581"/>
                </a:cubicBezTo>
                <a:cubicBezTo>
                  <a:pt x="98916" y="83502"/>
                  <a:pt x="96178" y="105366"/>
                  <a:pt x="104379" y="121766"/>
                </a:cubicBezTo>
                <a:cubicBezTo>
                  <a:pt x="124049" y="161103"/>
                  <a:pt x="132104" y="166884"/>
                  <a:pt x="156568" y="19134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192540" y="5375072"/>
            <a:ext cx="365325" cy="208740"/>
          </a:xfrm>
          <a:custGeom>
            <a:avLst/>
            <a:gdLst>
              <a:gd name="connsiteX0" fmla="*/ 365325 w 365325"/>
              <a:gd name="connsiteY0" fmla="*/ 208740 h 208740"/>
              <a:gd name="connsiteX1" fmla="*/ 260947 w 365325"/>
              <a:gd name="connsiteY1" fmla="*/ 173950 h 208740"/>
              <a:gd name="connsiteX2" fmla="*/ 104379 w 365325"/>
              <a:gd name="connsiteY2" fmla="*/ 69580 h 208740"/>
              <a:gd name="connsiteX3" fmla="*/ 52190 w 365325"/>
              <a:gd name="connsiteY3" fmla="*/ 34790 h 208740"/>
              <a:gd name="connsiteX4" fmla="*/ 0 w 365325"/>
              <a:gd name="connsiteY4" fmla="*/ 0 h 20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325" h="208740">
                <a:moveTo>
                  <a:pt x="365325" y="208740"/>
                </a:moveTo>
                <a:cubicBezTo>
                  <a:pt x="330532" y="197143"/>
                  <a:pt x="293750" y="190350"/>
                  <a:pt x="260947" y="173950"/>
                </a:cubicBezTo>
                <a:cubicBezTo>
                  <a:pt x="260942" y="173948"/>
                  <a:pt x="130476" y="86977"/>
                  <a:pt x="104379" y="69580"/>
                </a:cubicBezTo>
                <a:lnTo>
                  <a:pt x="52190" y="34790"/>
                </a:lnTo>
                <a:lnTo>
                  <a:pt x="0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192540" y="5601207"/>
            <a:ext cx="365325" cy="121766"/>
          </a:xfrm>
          <a:custGeom>
            <a:avLst/>
            <a:gdLst>
              <a:gd name="connsiteX0" fmla="*/ 365325 w 365325"/>
              <a:gd name="connsiteY0" fmla="*/ 0 h 121766"/>
              <a:gd name="connsiteX1" fmla="*/ 156568 w 365325"/>
              <a:gd name="connsiteY1" fmla="*/ 52186 h 121766"/>
              <a:gd name="connsiteX2" fmla="*/ 104379 w 365325"/>
              <a:gd name="connsiteY2" fmla="*/ 69581 h 121766"/>
              <a:gd name="connsiteX3" fmla="*/ 52190 w 365325"/>
              <a:gd name="connsiteY3" fmla="*/ 104371 h 121766"/>
              <a:gd name="connsiteX4" fmla="*/ 0 w 365325"/>
              <a:gd name="connsiteY4" fmla="*/ 121766 h 12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325" h="121766">
                <a:moveTo>
                  <a:pt x="365325" y="0"/>
                </a:moveTo>
                <a:cubicBezTo>
                  <a:pt x="224769" y="23424"/>
                  <a:pt x="294411" y="6241"/>
                  <a:pt x="156568" y="52186"/>
                </a:cubicBezTo>
                <a:cubicBezTo>
                  <a:pt x="139172" y="57984"/>
                  <a:pt x="119637" y="59410"/>
                  <a:pt x="104379" y="69581"/>
                </a:cubicBezTo>
                <a:cubicBezTo>
                  <a:pt x="86983" y="81178"/>
                  <a:pt x="70890" y="95022"/>
                  <a:pt x="52190" y="104371"/>
                </a:cubicBezTo>
                <a:cubicBezTo>
                  <a:pt x="35788" y="112571"/>
                  <a:pt x="0" y="121766"/>
                  <a:pt x="0" y="12176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600951" y="298655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360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8135496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532754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95503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191951" y="258212"/>
            <a:ext cx="5598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FAKE DOUBLE REVERSE LEFT</a:t>
            </a:r>
            <a:endParaRPr lang="en-US" sz="3600" b="1" u="sng" dirty="0"/>
          </a:p>
        </p:txBody>
      </p:sp>
      <p:cxnSp>
        <p:nvCxnSpPr>
          <p:cNvPr id="11" name="Straight Arrow Connector 10"/>
          <p:cNvCxnSpPr>
            <a:stCxn id="5" idx="4"/>
          </p:cNvCxnSpPr>
          <p:nvPr/>
        </p:nvCxnSpPr>
        <p:spPr>
          <a:xfrm>
            <a:off x="5189471" y="4744085"/>
            <a:ext cx="12062" cy="3004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913608" y="3809517"/>
            <a:ext cx="3740233" cy="1272166"/>
          </a:xfrm>
          <a:custGeom>
            <a:avLst/>
            <a:gdLst>
              <a:gd name="connsiteX0" fmla="*/ 0 w 3740233"/>
              <a:gd name="connsiteY0" fmla="*/ 0 h 1272166"/>
              <a:gd name="connsiteX1" fmla="*/ 208757 w 3740233"/>
              <a:gd name="connsiteY1" fmla="*/ 173950 h 1272166"/>
              <a:gd name="connsiteX2" fmla="*/ 330532 w 3740233"/>
              <a:gd name="connsiteY2" fmla="*/ 330506 h 1272166"/>
              <a:gd name="connsiteX3" fmla="*/ 400118 w 3740233"/>
              <a:gd name="connsiteY3" fmla="*/ 417481 h 1272166"/>
              <a:gd name="connsiteX4" fmla="*/ 452307 w 3740233"/>
              <a:gd name="connsiteY4" fmla="*/ 469666 h 1272166"/>
              <a:gd name="connsiteX5" fmla="*/ 556685 w 3740233"/>
              <a:gd name="connsiteY5" fmla="*/ 539246 h 1272166"/>
              <a:gd name="connsiteX6" fmla="*/ 643668 w 3740233"/>
              <a:gd name="connsiteY6" fmla="*/ 591432 h 1272166"/>
              <a:gd name="connsiteX7" fmla="*/ 765443 w 3740233"/>
              <a:gd name="connsiteY7" fmla="*/ 661012 h 1272166"/>
              <a:gd name="connsiteX8" fmla="*/ 956803 w 3740233"/>
              <a:gd name="connsiteY8" fmla="*/ 765382 h 1272166"/>
              <a:gd name="connsiteX9" fmla="*/ 1130768 w 3740233"/>
              <a:gd name="connsiteY9" fmla="*/ 834962 h 1272166"/>
              <a:gd name="connsiteX10" fmla="*/ 1200353 w 3740233"/>
              <a:gd name="connsiteY10" fmla="*/ 869752 h 1272166"/>
              <a:gd name="connsiteX11" fmla="*/ 1252543 w 3740233"/>
              <a:gd name="connsiteY11" fmla="*/ 904543 h 1272166"/>
              <a:gd name="connsiteX12" fmla="*/ 1304732 w 3740233"/>
              <a:gd name="connsiteY12" fmla="*/ 921938 h 1272166"/>
              <a:gd name="connsiteX13" fmla="*/ 1391714 w 3740233"/>
              <a:gd name="connsiteY13" fmla="*/ 974123 h 1272166"/>
              <a:gd name="connsiteX14" fmla="*/ 1461300 w 3740233"/>
              <a:gd name="connsiteY14" fmla="*/ 991518 h 1272166"/>
              <a:gd name="connsiteX15" fmla="*/ 1670057 w 3740233"/>
              <a:gd name="connsiteY15" fmla="*/ 1043703 h 1272166"/>
              <a:gd name="connsiteX16" fmla="*/ 1809229 w 3740233"/>
              <a:gd name="connsiteY16" fmla="*/ 1078493 h 1272166"/>
              <a:gd name="connsiteX17" fmla="*/ 2000589 w 3740233"/>
              <a:gd name="connsiteY17" fmla="*/ 1113283 h 1272166"/>
              <a:gd name="connsiteX18" fmla="*/ 2191950 w 3740233"/>
              <a:gd name="connsiteY18" fmla="*/ 1165468 h 1272166"/>
              <a:gd name="connsiteX19" fmla="*/ 2244139 w 3740233"/>
              <a:gd name="connsiteY19" fmla="*/ 1182863 h 1272166"/>
              <a:gd name="connsiteX20" fmla="*/ 2400707 w 3740233"/>
              <a:gd name="connsiteY20" fmla="*/ 1217654 h 1272166"/>
              <a:gd name="connsiteX21" fmla="*/ 2539879 w 3740233"/>
              <a:gd name="connsiteY21" fmla="*/ 1235049 h 1272166"/>
              <a:gd name="connsiteX22" fmla="*/ 2661654 w 3740233"/>
              <a:gd name="connsiteY22" fmla="*/ 1252444 h 1272166"/>
              <a:gd name="connsiteX23" fmla="*/ 2766032 w 3740233"/>
              <a:gd name="connsiteY23" fmla="*/ 1269839 h 1272166"/>
              <a:gd name="connsiteX24" fmla="*/ 3740233 w 3740233"/>
              <a:gd name="connsiteY24" fmla="*/ 1269839 h 1272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740233" h="1272166">
                <a:moveTo>
                  <a:pt x="0" y="0"/>
                </a:moveTo>
                <a:cubicBezTo>
                  <a:pt x="26421" y="20548"/>
                  <a:pt x="165470" y="118299"/>
                  <a:pt x="208757" y="173950"/>
                </a:cubicBezTo>
                <a:cubicBezTo>
                  <a:pt x="354414" y="361209"/>
                  <a:pt x="212048" y="212031"/>
                  <a:pt x="330532" y="330506"/>
                </a:cubicBezTo>
                <a:cubicBezTo>
                  <a:pt x="359090" y="416175"/>
                  <a:pt x="327483" y="356957"/>
                  <a:pt x="400118" y="417481"/>
                </a:cubicBezTo>
                <a:cubicBezTo>
                  <a:pt x="419018" y="433229"/>
                  <a:pt x="432887" y="454563"/>
                  <a:pt x="452307" y="469666"/>
                </a:cubicBezTo>
                <a:cubicBezTo>
                  <a:pt x="485314" y="495336"/>
                  <a:pt x="527117" y="509679"/>
                  <a:pt x="556685" y="539246"/>
                </a:cubicBezTo>
                <a:cubicBezTo>
                  <a:pt x="604445" y="587003"/>
                  <a:pt x="575918" y="568851"/>
                  <a:pt x="643668" y="591432"/>
                </a:cubicBezTo>
                <a:cubicBezTo>
                  <a:pt x="770818" y="676192"/>
                  <a:pt x="610942" y="572733"/>
                  <a:pt x="765443" y="661012"/>
                </a:cubicBezTo>
                <a:cubicBezTo>
                  <a:pt x="876634" y="724545"/>
                  <a:pt x="759620" y="686516"/>
                  <a:pt x="956803" y="765382"/>
                </a:cubicBezTo>
                <a:cubicBezTo>
                  <a:pt x="1014791" y="788575"/>
                  <a:pt x="1074906" y="807033"/>
                  <a:pt x="1130768" y="834962"/>
                </a:cubicBezTo>
                <a:cubicBezTo>
                  <a:pt x="1153963" y="846559"/>
                  <a:pt x="1177837" y="856887"/>
                  <a:pt x="1200353" y="869752"/>
                </a:cubicBezTo>
                <a:cubicBezTo>
                  <a:pt x="1218506" y="880125"/>
                  <a:pt x="1233842" y="895193"/>
                  <a:pt x="1252543" y="904543"/>
                </a:cubicBezTo>
                <a:cubicBezTo>
                  <a:pt x="1268945" y="912743"/>
                  <a:pt x="1288330" y="913738"/>
                  <a:pt x="1304732" y="921938"/>
                </a:cubicBezTo>
                <a:cubicBezTo>
                  <a:pt x="1334975" y="937058"/>
                  <a:pt x="1360816" y="960392"/>
                  <a:pt x="1391714" y="974123"/>
                </a:cubicBezTo>
                <a:cubicBezTo>
                  <a:pt x="1413563" y="983833"/>
                  <a:pt x="1438399" y="984648"/>
                  <a:pt x="1461300" y="991518"/>
                </a:cubicBezTo>
                <a:cubicBezTo>
                  <a:pt x="1762609" y="1081903"/>
                  <a:pt x="1372286" y="977537"/>
                  <a:pt x="1670057" y="1043703"/>
                </a:cubicBezTo>
                <a:cubicBezTo>
                  <a:pt x="1871719" y="1088513"/>
                  <a:pt x="1508474" y="1028371"/>
                  <a:pt x="1809229" y="1078493"/>
                </a:cubicBezTo>
                <a:cubicBezTo>
                  <a:pt x="1910312" y="1095339"/>
                  <a:pt x="1917091" y="1088236"/>
                  <a:pt x="2000589" y="1113283"/>
                </a:cubicBezTo>
                <a:cubicBezTo>
                  <a:pt x="2373798" y="1225237"/>
                  <a:pt x="1874884" y="1086208"/>
                  <a:pt x="2191950" y="1165468"/>
                </a:cubicBezTo>
                <a:cubicBezTo>
                  <a:pt x="2209740" y="1169915"/>
                  <a:pt x="2226507" y="1177826"/>
                  <a:pt x="2244139" y="1182863"/>
                </a:cubicBezTo>
                <a:cubicBezTo>
                  <a:pt x="2284550" y="1194408"/>
                  <a:pt x="2361835" y="1211674"/>
                  <a:pt x="2400707" y="1217654"/>
                </a:cubicBezTo>
                <a:cubicBezTo>
                  <a:pt x="2446915" y="1224762"/>
                  <a:pt x="2493537" y="1228871"/>
                  <a:pt x="2539879" y="1235049"/>
                </a:cubicBezTo>
                <a:lnTo>
                  <a:pt x="2661654" y="1252444"/>
                </a:lnTo>
                <a:cubicBezTo>
                  <a:pt x="2696516" y="1257807"/>
                  <a:pt x="2730764" y="1269270"/>
                  <a:pt x="2766032" y="1269839"/>
                </a:cubicBezTo>
                <a:cubicBezTo>
                  <a:pt x="3090723" y="1275076"/>
                  <a:pt x="3415499" y="1269839"/>
                  <a:pt x="3740233" y="126983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66859" y="4957590"/>
            <a:ext cx="104378" cy="226136"/>
          </a:xfrm>
          <a:custGeom>
            <a:avLst/>
            <a:gdLst>
              <a:gd name="connsiteX0" fmla="*/ 0 w 104378"/>
              <a:gd name="connsiteY0" fmla="*/ 0 h 226136"/>
              <a:gd name="connsiteX1" fmla="*/ 86982 w 104378"/>
              <a:gd name="connsiteY1" fmla="*/ 69581 h 226136"/>
              <a:gd name="connsiteX2" fmla="*/ 104378 w 104378"/>
              <a:gd name="connsiteY2" fmla="*/ 121766 h 226136"/>
              <a:gd name="connsiteX3" fmla="*/ 69585 w 104378"/>
              <a:gd name="connsiteY3" fmla="*/ 226136 h 226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378" h="226136">
                <a:moveTo>
                  <a:pt x="0" y="0"/>
                </a:moveTo>
                <a:cubicBezTo>
                  <a:pt x="28994" y="23194"/>
                  <a:pt x="62818" y="41391"/>
                  <a:pt x="86982" y="69581"/>
                </a:cubicBezTo>
                <a:cubicBezTo>
                  <a:pt x="98915" y="83502"/>
                  <a:pt x="104378" y="103430"/>
                  <a:pt x="104378" y="121766"/>
                </a:cubicBezTo>
                <a:cubicBezTo>
                  <a:pt x="104378" y="162848"/>
                  <a:pt x="86535" y="192241"/>
                  <a:pt x="69585" y="22613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957983" y="3774727"/>
            <a:ext cx="3514080" cy="1724756"/>
          </a:xfrm>
          <a:custGeom>
            <a:avLst/>
            <a:gdLst>
              <a:gd name="connsiteX0" fmla="*/ 3514080 w 3514080"/>
              <a:gd name="connsiteY0" fmla="*/ 0 h 1724756"/>
              <a:gd name="connsiteX1" fmla="*/ 3461890 w 3514080"/>
              <a:gd name="connsiteY1" fmla="*/ 243530 h 1724756"/>
              <a:gd name="connsiteX2" fmla="*/ 3392305 w 3514080"/>
              <a:gd name="connsiteY2" fmla="*/ 365296 h 1724756"/>
              <a:gd name="connsiteX3" fmla="*/ 3374908 w 3514080"/>
              <a:gd name="connsiteY3" fmla="*/ 417481 h 1724756"/>
              <a:gd name="connsiteX4" fmla="*/ 3305323 w 3514080"/>
              <a:gd name="connsiteY4" fmla="*/ 521851 h 1724756"/>
              <a:gd name="connsiteX5" fmla="*/ 3270530 w 3514080"/>
              <a:gd name="connsiteY5" fmla="*/ 574036 h 1724756"/>
              <a:gd name="connsiteX6" fmla="*/ 3235737 w 3514080"/>
              <a:gd name="connsiteY6" fmla="*/ 608827 h 1724756"/>
              <a:gd name="connsiteX7" fmla="*/ 3148755 w 3514080"/>
              <a:gd name="connsiteY7" fmla="*/ 695802 h 1724756"/>
              <a:gd name="connsiteX8" fmla="*/ 3079169 w 3514080"/>
              <a:gd name="connsiteY8" fmla="*/ 800172 h 1724756"/>
              <a:gd name="connsiteX9" fmla="*/ 2922601 w 3514080"/>
              <a:gd name="connsiteY9" fmla="*/ 921938 h 1724756"/>
              <a:gd name="connsiteX10" fmla="*/ 2870412 w 3514080"/>
              <a:gd name="connsiteY10" fmla="*/ 956728 h 1724756"/>
              <a:gd name="connsiteX11" fmla="*/ 2766033 w 3514080"/>
              <a:gd name="connsiteY11" fmla="*/ 1061098 h 1724756"/>
              <a:gd name="connsiteX12" fmla="*/ 2661655 w 3514080"/>
              <a:gd name="connsiteY12" fmla="*/ 1130678 h 1724756"/>
              <a:gd name="connsiteX13" fmla="*/ 2609465 w 3514080"/>
              <a:gd name="connsiteY13" fmla="*/ 1165468 h 1724756"/>
              <a:gd name="connsiteX14" fmla="*/ 2539880 w 3514080"/>
              <a:gd name="connsiteY14" fmla="*/ 1200258 h 1724756"/>
              <a:gd name="connsiteX15" fmla="*/ 2487690 w 3514080"/>
              <a:gd name="connsiteY15" fmla="*/ 1235049 h 1724756"/>
              <a:gd name="connsiteX16" fmla="*/ 2435501 w 3514080"/>
              <a:gd name="connsiteY16" fmla="*/ 1252444 h 1724756"/>
              <a:gd name="connsiteX17" fmla="*/ 2348519 w 3514080"/>
              <a:gd name="connsiteY17" fmla="*/ 1304629 h 1724756"/>
              <a:gd name="connsiteX18" fmla="*/ 2244140 w 3514080"/>
              <a:gd name="connsiteY18" fmla="*/ 1374209 h 1724756"/>
              <a:gd name="connsiteX19" fmla="*/ 2191951 w 3514080"/>
              <a:gd name="connsiteY19" fmla="*/ 1391604 h 1724756"/>
              <a:gd name="connsiteX20" fmla="*/ 2122365 w 3514080"/>
              <a:gd name="connsiteY20" fmla="*/ 1443789 h 1724756"/>
              <a:gd name="connsiteX21" fmla="*/ 2035383 w 3514080"/>
              <a:gd name="connsiteY21" fmla="*/ 1461184 h 1724756"/>
              <a:gd name="connsiteX22" fmla="*/ 1931004 w 3514080"/>
              <a:gd name="connsiteY22" fmla="*/ 1495974 h 1724756"/>
              <a:gd name="connsiteX23" fmla="*/ 1687454 w 3514080"/>
              <a:gd name="connsiteY23" fmla="*/ 1565555 h 1724756"/>
              <a:gd name="connsiteX24" fmla="*/ 1565679 w 3514080"/>
              <a:gd name="connsiteY24" fmla="*/ 1582950 h 1724756"/>
              <a:gd name="connsiteX25" fmla="*/ 1374319 w 3514080"/>
              <a:gd name="connsiteY25" fmla="*/ 1617740 h 1724756"/>
              <a:gd name="connsiteX26" fmla="*/ 1322129 w 3514080"/>
              <a:gd name="connsiteY26" fmla="*/ 1635135 h 1724756"/>
              <a:gd name="connsiteX27" fmla="*/ 1026390 w 3514080"/>
              <a:gd name="connsiteY27" fmla="*/ 1687320 h 1724756"/>
              <a:gd name="connsiteX28" fmla="*/ 887218 w 3514080"/>
              <a:gd name="connsiteY28" fmla="*/ 1704715 h 1724756"/>
              <a:gd name="connsiteX29" fmla="*/ 0 w 3514080"/>
              <a:gd name="connsiteY29" fmla="*/ 1722110 h 1724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514080" h="1724756">
                <a:moveTo>
                  <a:pt x="3514080" y="0"/>
                </a:moveTo>
                <a:cubicBezTo>
                  <a:pt x="3506718" y="58889"/>
                  <a:pt x="3500026" y="186328"/>
                  <a:pt x="3461890" y="243530"/>
                </a:cubicBezTo>
                <a:cubicBezTo>
                  <a:pt x="3426950" y="295938"/>
                  <a:pt x="3418790" y="303503"/>
                  <a:pt x="3392305" y="365296"/>
                </a:cubicBezTo>
                <a:cubicBezTo>
                  <a:pt x="3385081" y="382149"/>
                  <a:pt x="3383813" y="401453"/>
                  <a:pt x="3374908" y="417481"/>
                </a:cubicBezTo>
                <a:cubicBezTo>
                  <a:pt x="3354600" y="454032"/>
                  <a:pt x="3328518" y="487061"/>
                  <a:pt x="3305323" y="521851"/>
                </a:cubicBezTo>
                <a:cubicBezTo>
                  <a:pt x="3293725" y="539246"/>
                  <a:pt x="3285314" y="559253"/>
                  <a:pt x="3270530" y="574036"/>
                </a:cubicBezTo>
                <a:cubicBezTo>
                  <a:pt x="3258932" y="585633"/>
                  <a:pt x="3245983" y="596020"/>
                  <a:pt x="3235737" y="608827"/>
                </a:cubicBezTo>
                <a:cubicBezTo>
                  <a:pt x="3169466" y="691660"/>
                  <a:pt x="3238221" y="636163"/>
                  <a:pt x="3148755" y="695802"/>
                </a:cubicBezTo>
                <a:cubicBezTo>
                  <a:pt x="3125560" y="730592"/>
                  <a:pt x="3113961" y="776979"/>
                  <a:pt x="3079169" y="800172"/>
                </a:cubicBezTo>
                <a:cubicBezTo>
                  <a:pt x="2815363" y="976028"/>
                  <a:pt x="3086113" y="785687"/>
                  <a:pt x="2922601" y="921938"/>
                </a:cubicBezTo>
                <a:cubicBezTo>
                  <a:pt x="2906539" y="935322"/>
                  <a:pt x="2886039" y="942839"/>
                  <a:pt x="2870412" y="956728"/>
                </a:cubicBezTo>
                <a:cubicBezTo>
                  <a:pt x="2833636" y="989415"/>
                  <a:pt x="2806973" y="1033807"/>
                  <a:pt x="2766033" y="1061098"/>
                </a:cubicBezTo>
                <a:lnTo>
                  <a:pt x="2661655" y="1130678"/>
                </a:lnTo>
                <a:cubicBezTo>
                  <a:pt x="2644258" y="1142275"/>
                  <a:pt x="2628166" y="1156118"/>
                  <a:pt x="2609465" y="1165468"/>
                </a:cubicBezTo>
                <a:cubicBezTo>
                  <a:pt x="2586270" y="1177065"/>
                  <a:pt x="2562396" y="1187393"/>
                  <a:pt x="2539880" y="1200258"/>
                </a:cubicBezTo>
                <a:cubicBezTo>
                  <a:pt x="2521727" y="1210631"/>
                  <a:pt x="2506391" y="1225699"/>
                  <a:pt x="2487690" y="1235049"/>
                </a:cubicBezTo>
                <a:cubicBezTo>
                  <a:pt x="2471288" y="1243249"/>
                  <a:pt x="2451903" y="1244244"/>
                  <a:pt x="2435501" y="1252444"/>
                </a:cubicBezTo>
                <a:cubicBezTo>
                  <a:pt x="2405258" y="1267564"/>
                  <a:pt x="2377045" y="1286477"/>
                  <a:pt x="2348519" y="1304629"/>
                </a:cubicBezTo>
                <a:cubicBezTo>
                  <a:pt x="2313241" y="1327077"/>
                  <a:pt x="2283809" y="1360987"/>
                  <a:pt x="2244140" y="1374209"/>
                </a:cubicBezTo>
                <a:lnTo>
                  <a:pt x="2191951" y="1391604"/>
                </a:lnTo>
                <a:cubicBezTo>
                  <a:pt x="2168756" y="1408999"/>
                  <a:pt x="2148860" y="1432015"/>
                  <a:pt x="2122365" y="1443789"/>
                </a:cubicBezTo>
                <a:cubicBezTo>
                  <a:pt x="2095345" y="1455797"/>
                  <a:pt x="2063909" y="1453405"/>
                  <a:pt x="2035383" y="1461184"/>
                </a:cubicBezTo>
                <a:cubicBezTo>
                  <a:pt x="2000000" y="1470833"/>
                  <a:pt x="1965797" y="1484377"/>
                  <a:pt x="1931004" y="1495974"/>
                </a:cubicBezTo>
                <a:cubicBezTo>
                  <a:pt x="1856654" y="1520755"/>
                  <a:pt x="1763904" y="1554634"/>
                  <a:pt x="1687454" y="1565555"/>
                </a:cubicBezTo>
                <a:lnTo>
                  <a:pt x="1565679" y="1582950"/>
                </a:lnTo>
                <a:cubicBezTo>
                  <a:pt x="1525353" y="1589153"/>
                  <a:pt x="1417746" y="1606884"/>
                  <a:pt x="1374319" y="1617740"/>
                </a:cubicBezTo>
                <a:cubicBezTo>
                  <a:pt x="1356529" y="1622187"/>
                  <a:pt x="1339997" y="1631012"/>
                  <a:pt x="1322129" y="1635135"/>
                </a:cubicBezTo>
                <a:cubicBezTo>
                  <a:pt x="1201009" y="1663083"/>
                  <a:pt x="1142187" y="1671882"/>
                  <a:pt x="1026390" y="1687320"/>
                </a:cubicBezTo>
                <a:cubicBezTo>
                  <a:pt x="980048" y="1693498"/>
                  <a:pt x="933808" y="1700833"/>
                  <a:pt x="887218" y="1704715"/>
                </a:cubicBezTo>
                <a:cubicBezTo>
                  <a:pt x="526538" y="1734769"/>
                  <a:pt x="439355" y="1722110"/>
                  <a:pt x="0" y="172211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975380" y="5321064"/>
            <a:ext cx="86982" cy="140983"/>
          </a:xfrm>
          <a:custGeom>
            <a:avLst/>
            <a:gdLst>
              <a:gd name="connsiteX0" fmla="*/ 0 w 86982"/>
              <a:gd name="connsiteY0" fmla="*/ 140983 h 140983"/>
              <a:gd name="connsiteX1" fmla="*/ 69586 w 86982"/>
              <a:gd name="connsiteY1" fmla="*/ 1822 h 140983"/>
              <a:gd name="connsiteX2" fmla="*/ 86982 w 86982"/>
              <a:gd name="connsiteY2" fmla="*/ 1822 h 140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982" h="140983">
                <a:moveTo>
                  <a:pt x="0" y="140983"/>
                </a:moveTo>
                <a:cubicBezTo>
                  <a:pt x="16613" y="99455"/>
                  <a:pt x="34843" y="36563"/>
                  <a:pt x="69586" y="1822"/>
                </a:cubicBezTo>
                <a:cubicBezTo>
                  <a:pt x="73686" y="-2278"/>
                  <a:pt x="81183" y="1822"/>
                  <a:pt x="86982" y="182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957983" y="5496837"/>
            <a:ext cx="104394" cy="208741"/>
          </a:xfrm>
          <a:custGeom>
            <a:avLst/>
            <a:gdLst>
              <a:gd name="connsiteX0" fmla="*/ 0 w 104394"/>
              <a:gd name="connsiteY0" fmla="*/ 0 h 208741"/>
              <a:gd name="connsiteX1" fmla="*/ 69586 w 104394"/>
              <a:gd name="connsiteY1" fmla="*/ 86975 h 208741"/>
              <a:gd name="connsiteX2" fmla="*/ 104379 w 104394"/>
              <a:gd name="connsiteY2" fmla="*/ 208741 h 20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394" h="208741">
                <a:moveTo>
                  <a:pt x="0" y="0"/>
                </a:moveTo>
                <a:cubicBezTo>
                  <a:pt x="23195" y="28992"/>
                  <a:pt x="51806" y="54380"/>
                  <a:pt x="69586" y="86975"/>
                </a:cubicBezTo>
                <a:cubicBezTo>
                  <a:pt x="106213" y="154119"/>
                  <a:pt x="104379" y="161429"/>
                  <a:pt x="104379" y="20874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375498" y="5081683"/>
            <a:ext cx="34793" cy="3803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295739" y="487062"/>
            <a:ext cx="156568" cy="191345"/>
          </a:xfrm>
          <a:custGeom>
            <a:avLst/>
            <a:gdLst>
              <a:gd name="connsiteX0" fmla="*/ 0 w 156568"/>
              <a:gd name="connsiteY0" fmla="*/ 0 h 191345"/>
              <a:gd name="connsiteX1" fmla="*/ 86983 w 156568"/>
              <a:gd name="connsiteY1" fmla="*/ 52185 h 191345"/>
              <a:gd name="connsiteX2" fmla="*/ 121775 w 156568"/>
              <a:gd name="connsiteY2" fmla="*/ 156555 h 191345"/>
              <a:gd name="connsiteX3" fmla="*/ 156568 w 156568"/>
              <a:gd name="connsiteY3" fmla="*/ 191345 h 191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568" h="191345">
                <a:moveTo>
                  <a:pt x="0" y="0"/>
                </a:moveTo>
                <a:cubicBezTo>
                  <a:pt x="28994" y="17395"/>
                  <a:pt x="66223" y="25496"/>
                  <a:pt x="86983" y="52185"/>
                </a:cubicBezTo>
                <a:cubicBezTo>
                  <a:pt x="109499" y="81131"/>
                  <a:pt x="95843" y="130625"/>
                  <a:pt x="121775" y="156555"/>
                </a:cubicBezTo>
                <a:lnTo>
                  <a:pt x="156568" y="191345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671237" y="295155"/>
            <a:ext cx="2893297" cy="4784201"/>
          </a:xfrm>
          <a:custGeom>
            <a:avLst/>
            <a:gdLst>
              <a:gd name="connsiteX0" fmla="*/ 0 w 2893297"/>
              <a:gd name="connsiteY0" fmla="*/ 4784201 h 4784201"/>
              <a:gd name="connsiteX1" fmla="*/ 434911 w 2893297"/>
              <a:gd name="connsiteY1" fmla="*/ 4766806 h 4784201"/>
              <a:gd name="connsiteX2" fmla="*/ 626272 w 2893297"/>
              <a:gd name="connsiteY2" fmla="*/ 4732016 h 4784201"/>
              <a:gd name="connsiteX3" fmla="*/ 748047 w 2893297"/>
              <a:gd name="connsiteY3" fmla="*/ 4697225 h 4784201"/>
              <a:gd name="connsiteX4" fmla="*/ 887218 w 2893297"/>
              <a:gd name="connsiteY4" fmla="*/ 4627645 h 4784201"/>
              <a:gd name="connsiteX5" fmla="*/ 991597 w 2893297"/>
              <a:gd name="connsiteY5" fmla="*/ 4540670 h 4784201"/>
              <a:gd name="connsiteX6" fmla="*/ 1043786 w 2893297"/>
              <a:gd name="connsiteY6" fmla="*/ 4523275 h 4784201"/>
              <a:gd name="connsiteX7" fmla="*/ 1095975 w 2893297"/>
              <a:gd name="connsiteY7" fmla="*/ 4488485 h 4784201"/>
              <a:gd name="connsiteX8" fmla="*/ 1235147 w 2893297"/>
              <a:gd name="connsiteY8" fmla="*/ 4366719 h 4784201"/>
              <a:gd name="connsiteX9" fmla="*/ 1287336 w 2893297"/>
              <a:gd name="connsiteY9" fmla="*/ 4331929 h 4784201"/>
              <a:gd name="connsiteX10" fmla="*/ 1374318 w 2893297"/>
              <a:gd name="connsiteY10" fmla="*/ 4244954 h 4784201"/>
              <a:gd name="connsiteX11" fmla="*/ 1409111 w 2893297"/>
              <a:gd name="connsiteY11" fmla="*/ 4192769 h 4784201"/>
              <a:gd name="connsiteX12" fmla="*/ 1583075 w 2893297"/>
              <a:gd name="connsiteY12" fmla="*/ 4018818 h 4784201"/>
              <a:gd name="connsiteX13" fmla="*/ 1687454 w 2893297"/>
              <a:gd name="connsiteY13" fmla="*/ 3914448 h 4784201"/>
              <a:gd name="connsiteX14" fmla="*/ 1774436 w 2893297"/>
              <a:gd name="connsiteY14" fmla="*/ 3792683 h 4784201"/>
              <a:gd name="connsiteX15" fmla="*/ 1861418 w 2893297"/>
              <a:gd name="connsiteY15" fmla="*/ 3688312 h 4784201"/>
              <a:gd name="connsiteX16" fmla="*/ 1965797 w 2893297"/>
              <a:gd name="connsiteY16" fmla="*/ 3496967 h 4784201"/>
              <a:gd name="connsiteX17" fmla="*/ 2000590 w 2893297"/>
              <a:gd name="connsiteY17" fmla="*/ 3444782 h 4784201"/>
              <a:gd name="connsiteX18" fmla="*/ 2070176 w 2893297"/>
              <a:gd name="connsiteY18" fmla="*/ 3270831 h 4784201"/>
              <a:gd name="connsiteX19" fmla="*/ 2087572 w 2893297"/>
              <a:gd name="connsiteY19" fmla="*/ 3218646 h 4784201"/>
              <a:gd name="connsiteX20" fmla="*/ 2122365 w 2893297"/>
              <a:gd name="connsiteY20" fmla="*/ 3149066 h 4784201"/>
              <a:gd name="connsiteX21" fmla="*/ 2157158 w 2893297"/>
              <a:gd name="connsiteY21" fmla="*/ 3027300 h 4784201"/>
              <a:gd name="connsiteX22" fmla="*/ 2191951 w 2893297"/>
              <a:gd name="connsiteY22" fmla="*/ 2922930 h 4784201"/>
              <a:gd name="connsiteX23" fmla="*/ 2209347 w 2893297"/>
              <a:gd name="connsiteY23" fmla="*/ 2853350 h 4784201"/>
              <a:gd name="connsiteX24" fmla="*/ 2226743 w 2893297"/>
              <a:gd name="connsiteY24" fmla="*/ 2801165 h 4784201"/>
              <a:gd name="connsiteX25" fmla="*/ 2244140 w 2893297"/>
              <a:gd name="connsiteY25" fmla="*/ 2731584 h 4784201"/>
              <a:gd name="connsiteX26" fmla="*/ 2296329 w 2893297"/>
              <a:gd name="connsiteY26" fmla="*/ 2592424 h 4784201"/>
              <a:gd name="connsiteX27" fmla="*/ 2331122 w 2893297"/>
              <a:gd name="connsiteY27" fmla="*/ 2470659 h 4784201"/>
              <a:gd name="connsiteX28" fmla="*/ 2348519 w 2893297"/>
              <a:gd name="connsiteY28" fmla="*/ 2348893 h 4784201"/>
              <a:gd name="connsiteX29" fmla="*/ 2365915 w 2893297"/>
              <a:gd name="connsiteY29" fmla="*/ 2296708 h 4784201"/>
              <a:gd name="connsiteX30" fmla="*/ 2400708 w 2893297"/>
              <a:gd name="connsiteY30" fmla="*/ 2174943 h 4784201"/>
              <a:gd name="connsiteX31" fmla="*/ 2418104 w 2893297"/>
              <a:gd name="connsiteY31" fmla="*/ 2000992 h 4784201"/>
              <a:gd name="connsiteX32" fmla="*/ 2435501 w 2893297"/>
              <a:gd name="connsiteY32" fmla="*/ 1931412 h 4784201"/>
              <a:gd name="connsiteX33" fmla="*/ 2470294 w 2893297"/>
              <a:gd name="connsiteY33" fmla="*/ 1809647 h 4784201"/>
              <a:gd name="connsiteX34" fmla="*/ 2487690 w 2893297"/>
              <a:gd name="connsiteY34" fmla="*/ 1722671 h 4784201"/>
              <a:gd name="connsiteX35" fmla="*/ 2522483 w 2893297"/>
              <a:gd name="connsiteY35" fmla="*/ 1583511 h 4784201"/>
              <a:gd name="connsiteX36" fmla="*/ 2539879 w 2893297"/>
              <a:gd name="connsiteY36" fmla="*/ 1496536 h 4784201"/>
              <a:gd name="connsiteX37" fmla="*/ 2574672 w 2893297"/>
              <a:gd name="connsiteY37" fmla="*/ 1392165 h 4784201"/>
              <a:gd name="connsiteX38" fmla="*/ 2626861 w 2893297"/>
              <a:gd name="connsiteY38" fmla="*/ 1235610 h 4784201"/>
              <a:gd name="connsiteX39" fmla="*/ 2644258 w 2893297"/>
              <a:gd name="connsiteY39" fmla="*/ 1131239 h 4784201"/>
              <a:gd name="connsiteX40" fmla="*/ 2661654 w 2893297"/>
              <a:gd name="connsiteY40" fmla="*/ 1079054 h 4784201"/>
              <a:gd name="connsiteX41" fmla="*/ 2679051 w 2893297"/>
              <a:gd name="connsiteY41" fmla="*/ 1009474 h 4784201"/>
              <a:gd name="connsiteX42" fmla="*/ 2713844 w 2893297"/>
              <a:gd name="connsiteY42" fmla="*/ 852919 h 4784201"/>
              <a:gd name="connsiteX43" fmla="*/ 2731240 w 2893297"/>
              <a:gd name="connsiteY43" fmla="*/ 713758 h 4784201"/>
              <a:gd name="connsiteX44" fmla="*/ 2748636 w 2893297"/>
              <a:gd name="connsiteY44" fmla="*/ 661573 h 4784201"/>
              <a:gd name="connsiteX45" fmla="*/ 2783429 w 2893297"/>
              <a:gd name="connsiteY45" fmla="*/ 452832 h 4784201"/>
              <a:gd name="connsiteX46" fmla="*/ 2818222 w 2893297"/>
              <a:gd name="connsiteY46" fmla="*/ 209302 h 4784201"/>
              <a:gd name="connsiteX47" fmla="*/ 2870412 w 2893297"/>
              <a:gd name="connsiteY47" fmla="*/ 52746 h 4784201"/>
              <a:gd name="connsiteX48" fmla="*/ 2887808 w 2893297"/>
              <a:gd name="connsiteY48" fmla="*/ 561 h 4784201"/>
              <a:gd name="connsiteX49" fmla="*/ 2835619 w 2893297"/>
              <a:gd name="connsiteY49" fmla="*/ 17956 h 4784201"/>
              <a:gd name="connsiteX50" fmla="*/ 2800826 w 2893297"/>
              <a:gd name="connsiteY50" fmla="*/ 70141 h 4784201"/>
              <a:gd name="connsiteX51" fmla="*/ 2679051 w 2893297"/>
              <a:gd name="connsiteY51" fmla="*/ 174511 h 4784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893297" h="4784201">
                <a:moveTo>
                  <a:pt x="0" y="4784201"/>
                </a:moveTo>
                <a:cubicBezTo>
                  <a:pt x="144970" y="4778403"/>
                  <a:pt x="290107" y="4775855"/>
                  <a:pt x="434911" y="4766806"/>
                </a:cubicBezTo>
                <a:cubicBezTo>
                  <a:pt x="497985" y="4762864"/>
                  <a:pt x="564936" y="4749539"/>
                  <a:pt x="626272" y="4732016"/>
                </a:cubicBezTo>
                <a:cubicBezTo>
                  <a:pt x="801013" y="4682094"/>
                  <a:pt x="530455" y="4751621"/>
                  <a:pt x="748047" y="4697225"/>
                </a:cubicBezTo>
                <a:cubicBezTo>
                  <a:pt x="868959" y="4616623"/>
                  <a:pt x="716988" y="4712753"/>
                  <a:pt x="887218" y="4627645"/>
                </a:cubicBezTo>
                <a:cubicBezTo>
                  <a:pt x="1001050" y="4570734"/>
                  <a:pt x="876175" y="4617611"/>
                  <a:pt x="991597" y="4540670"/>
                </a:cubicBezTo>
                <a:cubicBezTo>
                  <a:pt x="1006855" y="4530499"/>
                  <a:pt x="1027384" y="4531475"/>
                  <a:pt x="1043786" y="4523275"/>
                </a:cubicBezTo>
                <a:cubicBezTo>
                  <a:pt x="1062486" y="4513926"/>
                  <a:pt x="1078962" y="4500636"/>
                  <a:pt x="1095975" y="4488485"/>
                </a:cubicBezTo>
                <a:cubicBezTo>
                  <a:pt x="1247474" y="4380280"/>
                  <a:pt x="1082075" y="4497914"/>
                  <a:pt x="1235147" y="4366719"/>
                </a:cubicBezTo>
                <a:cubicBezTo>
                  <a:pt x="1251021" y="4353113"/>
                  <a:pt x="1269940" y="4343526"/>
                  <a:pt x="1287336" y="4331929"/>
                </a:cubicBezTo>
                <a:cubicBezTo>
                  <a:pt x="1380116" y="4192771"/>
                  <a:pt x="1258343" y="4360920"/>
                  <a:pt x="1374318" y="4244954"/>
                </a:cubicBezTo>
                <a:cubicBezTo>
                  <a:pt x="1389102" y="4230171"/>
                  <a:pt x="1394930" y="4208131"/>
                  <a:pt x="1409111" y="4192769"/>
                </a:cubicBezTo>
                <a:cubicBezTo>
                  <a:pt x="1464735" y="4132514"/>
                  <a:pt x="1525087" y="4076802"/>
                  <a:pt x="1583075" y="4018818"/>
                </a:cubicBezTo>
                <a:lnTo>
                  <a:pt x="1687454" y="3914448"/>
                </a:lnTo>
                <a:cubicBezTo>
                  <a:pt x="1716448" y="3873860"/>
                  <a:pt x="1743274" y="3831632"/>
                  <a:pt x="1774436" y="3792683"/>
                </a:cubicBezTo>
                <a:cubicBezTo>
                  <a:pt x="1872972" y="3669524"/>
                  <a:pt x="1786157" y="3808720"/>
                  <a:pt x="1861418" y="3688312"/>
                </a:cubicBezTo>
                <a:cubicBezTo>
                  <a:pt x="1968080" y="3517665"/>
                  <a:pt x="1858844" y="3689466"/>
                  <a:pt x="1965797" y="3496967"/>
                </a:cubicBezTo>
                <a:cubicBezTo>
                  <a:pt x="1975951" y="3478692"/>
                  <a:pt x="1988992" y="3462177"/>
                  <a:pt x="2000590" y="3444782"/>
                </a:cubicBezTo>
                <a:cubicBezTo>
                  <a:pt x="2079786" y="3207213"/>
                  <a:pt x="1993383" y="3450002"/>
                  <a:pt x="2070176" y="3270831"/>
                </a:cubicBezTo>
                <a:cubicBezTo>
                  <a:pt x="2077399" y="3253978"/>
                  <a:pt x="2080349" y="3235499"/>
                  <a:pt x="2087572" y="3218646"/>
                </a:cubicBezTo>
                <a:cubicBezTo>
                  <a:pt x="2097788" y="3194812"/>
                  <a:pt x="2112149" y="3172900"/>
                  <a:pt x="2122365" y="3149066"/>
                </a:cubicBezTo>
                <a:cubicBezTo>
                  <a:pt x="2141851" y="3103603"/>
                  <a:pt x="2142447" y="3076332"/>
                  <a:pt x="2157158" y="3027300"/>
                </a:cubicBezTo>
                <a:cubicBezTo>
                  <a:pt x="2167697" y="2992175"/>
                  <a:pt x="2181413" y="2958055"/>
                  <a:pt x="2191951" y="2922930"/>
                </a:cubicBezTo>
                <a:cubicBezTo>
                  <a:pt x="2198821" y="2900031"/>
                  <a:pt x="2202779" y="2876337"/>
                  <a:pt x="2209347" y="2853350"/>
                </a:cubicBezTo>
                <a:cubicBezTo>
                  <a:pt x="2214385" y="2835720"/>
                  <a:pt x="2221705" y="2818795"/>
                  <a:pt x="2226743" y="2801165"/>
                </a:cubicBezTo>
                <a:cubicBezTo>
                  <a:pt x="2233311" y="2778177"/>
                  <a:pt x="2236579" y="2754265"/>
                  <a:pt x="2244140" y="2731584"/>
                </a:cubicBezTo>
                <a:cubicBezTo>
                  <a:pt x="2280913" y="2621274"/>
                  <a:pt x="2271895" y="2677937"/>
                  <a:pt x="2296329" y="2592424"/>
                </a:cubicBezTo>
                <a:cubicBezTo>
                  <a:pt x="2340017" y="2439529"/>
                  <a:pt x="2289412" y="2595781"/>
                  <a:pt x="2331122" y="2470659"/>
                </a:cubicBezTo>
                <a:cubicBezTo>
                  <a:pt x="2336921" y="2430070"/>
                  <a:pt x="2340477" y="2389097"/>
                  <a:pt x="2348519" y="2348893"/>
                </a:cubicBezTo>
                <a:cubicBezTo>
                  <a:pt x="2352115" y="2330913"/>
                  <a:pt x="2360646" y="2314271"/>
                  <a:pt x="2365915" y="2296708"/>
                </a:cubicBezTo>
                <a:cubicBezTo>
                  <a:pt x="2378046" y="2256276"/>
                  <a:pt x="2389110" y="2215531"/>
                  <a:pt x="2400708" y="2174943"/>
                </a:cubicBezTo>
                <a:cubicBezTo>
                  <a:pt x="2406507" y="2116959"/>
                  <a:pt x="2409862" y="2058679"/>
                  <a:pt x="2418104" y="2000992"/>
                </a:cubicBezTo>
                <a:cubicBezTo>
                  <a:pt x="2421485" y="1977325"/>
                  <a:pt x="2429210" y="1954477"/>
                  <a:pt x="2435501" y="1931412"/>
                </a:cubicBezTo>
                <a:cubicBezTo>
                  <a:pt x="2446609" y="1890687"/>
                  <a:pt x="2460055" y="1850599"/>
                  <a:pt x="2470294" y="1809647"/>
                </a:cubicBezTo>
                <a:cubicBezTo>
                  <a:pt x="2477465" y="1780964"/>
                  <a:pt x="2481041" y="1751480"/>
                  <a:pt x="2487690" y="1722671"/>
                </a:cubicBezTo>
                <a:cubicBezTo>
                  <a:pt x="2498442" y="1676081"/>
                  <a:pt x="2511731" y="1630101"/>
                  <a:pt x="2522483" y="1583511"/>
                </a:cubicBezTo>
                <a:cubicBezTo>
                  <a:pt x="2529132" y="1554702"/>
                  <a:pt x="2532099" y="1525060"/>
                  <a:pt x="2539879" y="1496536"/>
                </a:cubicBezTo>
                <a:cubicBezTo>
                  <a:pt x="2549529" y="1461156"/>
                  <a:pt x="2565022" y="1427545"/>
                  <a:pt x="2574672" y="1392165"/>
                </a:cubicBezTo>
                <a:cubicBezTo>
                  <a:pt x="2615141" y="1243793"/>
                  <a:pt x="2563072" y="1363181"/>
                  <a:pt x="2626861" y="1235610"/>
                </a:cubicBezTo>
                <a:cubicBezTo>
                  <a:pt x="2632660" y="1200820"/>
                  <a:pt x="2636606" y="1165669"/>
                  <a:pt x="2644258" y="1131239"/>
                </a:cubicBezTo>
                <a:cubicBezTo>
                  <a:pt x="2648236" y="1113340"/>
                  <a:pt x="2656616" y="1096684"/>
                  <a:pt x="2661654" y="1079054"/>
                </a:cubicBezTo>
                <a:cubicBezTo>
                  <a:pt x="2668222" y="1056067"/>
                  <a:pt x="2674362" y="1032917"/>
                  <a:pt x="2679051" y="1009474"/>
                </a:cubicBezTo>
                <a:cubicBezTo>
                  <a:pt x="2709668" y="856401"/>
                  <a:pt x="2679986" y="954480"/>
                  <a:pt x="2713844" y="852919"/>
                </a:cubicBezTo>
                <a:cubicBezTo>
                  <a:pt x="2719643" y="806532"/>
                  <a:pt x="2722877" y="759752"/>
                  <a:pt x="2731240" y="713758"/>
                </a:cubicBezTo>
                <a:cubicBezTo>
                  <a:pt x="2734520" y="695718"/>
                  <a:pt x="2745040" y="679553"/>
                  <a:pt x="2748636" y="661573"/>
                </a:cubicBezTo>
                <a:cubicBezTo>
                  <a:pt x="2762471" y="592403"/>
                  <a:pt x="2773452" y="522663"/>
                  <a:pt x="2783429" y="452832"/>
                </a:cubicBezTo>
                <a:cubicBezTo>
                  <a:pt x="2795027" y="371655"/>
                  <a:pt x="2792289" y="287094"/>
                  <a:pt x="2818222" y="209302"/>
                </a:cubicBezTo>
                <a:lnTo>
                  <a:pt x="2870412" y="52746"/>
                </a:lnTo>
                <a:cubicBezTo>
                  <a:pt x="2876211" y="35351"/>
                  <a:pt x="2905203" y="-5237"/>
                  <a:pt x="2887808" y="561"/>
                </a:cubicBezTo>
                <a:lnTo>
                  <a:pt x="2835619" y="17956"/>
                </a:lnTo>
                <a:cubicBezTo>
                  <a:pt x="2824021" y="35351"/>
                  <a:pt x="2816561" y="56374"/>
                  <a:pt x="2800826" y="70141"/>
                </a:cubicBezTo>
                <a:cubicBezTo>
                  <a:pt x="2664332" y="189563"/>
                  <a:pt x="2721761" y="89097"/>
                  <a:pt x="2679051" y="17451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576441" y="330506"/>
            <a:ext cx="121842" cy="260926"/>
          </a:xfrm>
          <a:custGeom>
            <a:avLst/>
            <a:gdLst>
              <a:gd name="connsiteX0" fmla="*/ 0 w 121842"/>
              <a:gd name="connsiteY0" fmla="*/ 0 h 260926"/>
              <a:gd name="connsiteX1" fmla="*/ 52190 w 121842"/>
              <a:gd name="connsiteY1" fmla="*/ 86975 h 260926"/>
              <a:gd name="connsiteX2" fmla="*/ 86983 w 121842"/>
              <a:gd name="connsiteY2" fmla="*/ 191346 h 260926"/>
              <a:gd name="connsiteX3" fmla="*/ 121775 w 121842"/>
              <a:gd name="connsiteY3" fmla="*/ 260926 h 26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842" h="260926">
                <a:moveTo>
                  <a:pt x="0" y="0"/>
                </a:moveTo>
                <a:cubicBezTo>
                  <a:pt x="17397" y="28992"/>
                  <a:pt x="38198" y="56195"/>
                  <a:pt x="52190" y="86975"/>
                </a:cubicBezTo>
                <a:cubicBezTo>
                  <a:pt x="67366" y="120360"/>
                  <a:pt x="66640" y="160833"/>
                  <a:pt x="86983" y="191346"/>
                </a:cubicBezTo>
                <a:cubicBezTo>
                  <a:pt x="124991" y="248355"/>
                  <a:pt x="121775" y="222624"/>
                  <a:pt x="121775" y="26092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321516" y="5044566"/>
            <a:ext cx="3619071" cy="452271"/>
          </a:xfrm>
          <a:custGeom>
            <a:avLst/>
            <a:gdLst>
              <a:gd name="connsiteX0" fmla="*/ 3619071 w 3619071"/>
              <a:gd name="connsiteY0" fmla="*/ 434876 h 452271"/>
              <a:gd name="connsiteX1" fmla="*/ 3166764 w 3619071"/>
              <a:gd name="connsiteY1" fmla="*/ 452271 h 452271"/>
              <a:gd name="connsiteX2" fmla="*/ 2122978 w 3619071"/>
              <a:gd name="connsiteY2" fmla="*/ 417481 h 452271"/>
              <a:gd name="connsiteX3" fmla="*/ 1983806 w 3619071"/>
              <a:gd name="connsiteY3" fmla="*/ 400086 h 452271"/>
              <a:gd name="connsiteX4" fmla="*/ 1827238 w 3619071"/>
              <a:gd name="connsiteY4" fmla="*/ 382691 h 452271"/>
              <a:gd name="connsiteX5" fmla="*/ 1757653 w 3619071"/>
              <a:gd name="connsiteY5" fmla="*/ 365296 h 452271"/>
              <a:gd name="connsiteX6" fmla="*/ 1566292 w 3619071"/>
              <a:gd name="connsiteY6" fmla="*/ 330506 h 452271"/>
              <a:gd name="connsiteX7" fmla="*/ 1357535 w 3619071"/>
              <a:gd name="connsiteY7" fmla="*/ 278320 h 452271"/>
              <a:gd name="connsiteX8" fmla="*/ 1287949 w 3619071"/>
              <a:gd name="connsiteY8" fmla="*/ 260925 h 452271"/>
              <a:gd name="connsiteX9" fmla="*/ 731263 w 3619071"/>
              <a:gd name="connsiteY9" fmla="*/ 226135 h 452271"/>
              <a:gd name="connsiteX10" fmla="*/ 87595 w 3619071"/>
              <a:gd name="connsiteY10" fmla="*/ 208740 h 452271"/>
              <a:gd name="connsiteX11" fmla="*/ 613 w 3619071"/>
              <a:gd name="connsiteY11" fmla="*/ 191345 h 452271"/>
              <a:gd name="connsiteX12" fmla="*/ 122388 w 3619071"/>
              <a:gd name="connsiteY12" fmla="*/ 52185 h 452271"/>
              <a:gd name="connsiteX13" fmla="*/ 157181 w 3619071"/>
              <a:gd name="connsiteY13" fmla="*/ 0 h 452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19071" h="452271">
                <a:moveTo>
                  <a:pt x="3619071" y="434876"/>
                </a:moveTo>
                <a:cubicBezTo>
                  <a:pt x="3468302" y="440674"/>
                  <a:pt x="3317644" y="452271"/>
                  <a:pt x="3166764" y="452271"/>
                </a:cubicBezTo>
                <a:cubicBezTo>
                  <a:pt x="2689528" y="452271"/>
                  <a:pt x="2525769" y="439856"/>
                  <a:pt x="2122978" y="417481"/>
                </a:cubicBezTo>
                <a:lnTo>
                  <a:pt x="1983806" y="400086"/>
                </a:lnTo>
                <a:cubicBezTo>
                  <a:pt x="1931655" y="393951"/>
                  <a:pt x="1879138" y="390675"/>
                  <a:pt x="1827238" y="382691"/>
                </a:cubicBezTo>
                <a:cubicBezTo>
                  <a:pt x="1803607" y="379056"/>
                  <a:pt x="1781098" y="369985"/>
                  <a:pt x="1757653" y="365296"/>
                </a:cubicBezTo>
                <a:cubicBezTo>
                  <a:pt x="1624452" y="338658"/>
                  <a:pt x="1687574" y="358492"/>
                  <a:pt x="1566292" y="330506"/>
                </a:cubicBezTo>
                <a:cubicBezTo>
                  <a:pt x="1566108" y="330464"/>
                  <a:pt x="1392420" y="287041"/>
                  <a:pt x="1357535" y="278320"/>
                </a:cubicBezTo>
                <a:cubicBezTo>
                  <a:pt x="1334340" y="272521"/>
                  <a:pt x="1311788" y="262759"/>
                  <a:pt x="1287949" y="260925"/>
                </a:cubicBezTo>
                <a:cubicBezTo>
                  <a:pt x="1066019" y="243855"/>
                  <a:pt x="970609" y="234682"/>
                  <a:pt x="731263" y="226135"/>
                </a:cubicBezTo>
                <a:lnTo>
                  <a:pt x="87595" y="208740"/>
                </a:lnTo>
                <a:cubicBezTo>
                  <a:pt x="58601" y="202942"/>
                  <a:pt x="4795" y="220616"/>
                  <a:pt x="613" y="191345"/>
                </a:cubicBezTo>
                <a:cubicBezTo>
                  <a:pt x="-8211" y="129580"/>
                  <a:pt x="80412" y="80167"/>
                  <a:pt x="122388" y="52185"/>
                </a:cubicBezTo>
                <a:lnTo>
                  <a:pt x="157181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304732" y="5235911"/>
            <a:ext cx="139172" cy="226136"/>
          </a:xfrm>
          <a:custGeom>
            <a:avLst/>
            <a:gdLst>
              <a:gd name="connsiteX0" fmla="*/ 0 w 139172"/>
              <a:gd name="connsiteY0" fmla="*/ 0 h 226136"/>
              <a:gd name="connsiteX1" fmla="*/ 86983 w 139172"/>
              <a:gd name="connsiteY1" fmla="*/ 139161 h 226136"/>
              <a:gd name="connsiteX2" fmla="*/ 139172 w 139172"/>
              <a:gd name="connsiteY2" fmla="*/ 226136 h 226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172" h="226136">
                <a:moveTo>
                  <a:pt x="0" y="0"/>
                </a:moveTo>
                <a:cubicBezTo>
                  <a:pt x="28994" y="46387"/>
                  <a:pt x="69683" y="87265"/>
                  <a:pt x="86983" y="139161"/>
                </a:cubicBezTo>
                <a:cubicBezTo>
                  <a:pt x="109566" y="206905"/>
                  <a:pt x="91413" y="178381"/>
                  <a:pt x="139172" y="22613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653841" y="295300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77505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5634737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8135496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532754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95503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191951" y="258212"/>
            <a:ext cx="5942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FAKE DOUBLE REVERSE RIGHT</a:t>
            </a:r>
            <a:endParaRPr lang="en-US" sz="3600" b="1" u="sng" dirty="0"/>
          </a:p>
        </p:txBody>
      </p:sp>
      <p:cxnSp>
        <p:nvCxnSpPr>
          <p:cNvPr id="11" name="Straight Arrow Connector 10"/>
          <p:cNvCxnSpPr>
            <a:stCxn id="5" idx="4"/>
          </p:cNvCxnSpPr>
          <p:nvPr/>
        </p:nvCxnSpPr>
        <p:spPr>
          <a:xfrm>
            <a:off x="5189471" y="4744085"/>
            <a:ext cx="12062" cy="3004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330837" y="3809517"/>
            <a:ext cx="4054244" cy="1170253"/>
          </a:xfrm>
          <a:custGeom>
            <a:avLst/>
            <a:gdLst>
              <a:gd name="connsiteX0" fmla="*/ 4054244 w 4054244"/>
              <a:gd name="connsiteY0" fmla="*/ 0 h 1170253"/>
              <a:gd name="connsiteX1" fmla="*/ 3915072 w 4054244"/>
              <a:gd name="connsiteY1" fmla="*/ 104370 h 1170253"/>
              <a:gd name="connsiteX2" fmla="*/ 3880279 w 4054244"/>
              <a:gd name="connsiteY2" fmla="*/ 156555 h 1170253"/>
              <a:gd name="connsiteX3" fmla="*/ 3793297 w 4054244"/>
              <a:gd name="connsiteY3" fmla="*/ 243531 h 1170253"/>
              <a:gd name="connsiteX4" fmla="*/ 3706315 w 4054244"/>
              <a:gd name="connsiteY4" fmla="*/ 330506 h 1170253"/>
              <a:gd name="connsiteX5" fmla="*/ 3619333 w 4054244"/>
              <a:gd name="connsiteY5" fmla="*/ 400086 h 1170253"/>
              <a:gd name="connsiteX6" fmla="*/ 3514954 w 4054244"/>
              <a:gd name="connsiteY6" fmla="*/ 469666 h 1170253"/>
              <a:gd name="connsiteX7" fmla="*/ 3445368 w 4054244"/>
              <a:gd name="connsiteY7" fmla="*/ 521851 h 1170253"/>
              <a:gd name="connsiteX8" fmla="*/ 3393179 w 4054244"/>
              <a:gd name="connsiteY8" fmla="*/ 539246 h 1170253"/>
              <a:gd name="connsiteX9" fmla="*/ 3254008 w 4054244"/>
              <a:gd name="connsiteY9" fmla="*/ 608827 h 1170253"/>
              <a:gd name="connsiteX10" fmla="*/ 3201818 w 4054244"/>
              <a:gd name="connsiteY10" fmla="*/ 626222 h 1170253"/>
              <a:gd name="connsiteX11" fmla="*/ 3149629 w 4054244"/>
              <a:gd name="connsiteY11" fmla="*/ 661012 h 1170253"/>
              <a:gd name="connsiteX12" fmla="*/ 3045251 w 4054244"/>
              <a:gd name="connsiteY12" fmla="*/ 695802 h 1170253"/>
              <a:gd name="connsiteX13" fmla="*/ 2993061 w 4054244"/>
              <a:gd name="connsiteY13" fmla="*/ 713197 h 1170253"/>
              <a:gd name="connsiteX14" fmla="*/ 2923475 w 4054244"/>
              <a:gd name="connsiteY14" fmla="*/ 730592 h 1170253"/>
              <a:gd name="connsiteX15" fmla="*/ 2819097 w 4054244"/>
              <a:gd name="connsiteY15" fmla="*/ 765382 h 1170253"/>
              <a:gd name="connsiteX16" fmla="*/ 2679925 w 4054244"/>
              <a:gd name="connsiteY16" fmla="*/ 817567 h 1170253"/>
              <a:gd name="connsiteX17" fmla="*/ 2610340 w 4054244"/>
              <a:gd name="connsiteY17" fmla="*/ 834962 h 1170253"/>
              <a:gd name="connsiteX18" fmla="*/ 2366790 w 4054244"/>
              <a:gd name="connsiteY18" fmla="*/ 904543 h 1170253"/>
              <a:gd name="connsiteX19" fmla="*/ 2227618 w 4054244"/>
              <a:gd name="connsiteY19" fmla="*/ 921938 h 1170253"/>
              <a:gd name="connsiteX20" fmla="*/ 2001465 w 4054244"/>
              <a:gd name="connsiteY20" fmla="*/ 974123 h 1170253"/>
              <a:gd name="connsiteX21" fmla="*/ 1810104 w 4054244"/>
              <a:gd name="connsiteY21" fmla="*/ 1008913 h 1170253"/>
              <a:gd name="connsiteX22" fmla="*/ 1566554 w 4054244"/>
              <a:gd name="connsiteY22" fmla="*/ 1061098 h 1170253"/>
              <a:gd name="connsiteX23" fmla="*/ 1375193 w 4054244"/>
              <a:gd name="connsiteY23" fmla="*/ 1113283 h 1170253"/>
              <a:gd name="connsiteX24" fmla="*/ 696732 w 4054244"/>
              <a:gd name="connsiteY24" fmla="*/ 1148073 h 1170253"/>
              <a:gd name="connsiteX25" fmla="*/ 140046 w 4054244"/>
              <a:gd name="connsiteY25" fmla="*/ 1061098 h 1170253"/>
              <a:gd name="connsiteX26" fmla="*/ 140046 w 4054244"/>
              <a:gd name="connsiteY26" fmla="*/ 1061098 h 1170253"/>
              <a:gd name="connsiteX27" fmla="*/ 174839 w 4054244"/>
              <a:gd name="connsiteY27" fmla="*/ 1026308 h 117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54244" h="1170253">
                <a:moveTo>
                  <a:pt x="4054244" y="0"/>
                </a:moveTo>
                <a:cubicBezTo>
                  <a:pt x="3981028" y="43926"/>
                  <a:pt x="3965805" y="43495"/>
                  <a:pt x="3915072" y="104370"/>
                </a:cubicBezTo>
                <a:cubicBezTo>
                  <a:pt x="3901687" y="120430"/>
                  <a:pt x="3894047" y="140822"/>
                  <a:pt x="3880279" y="156555"/>
                </a:cubicBezTo>
                <a:cubicBezTo>
                  <a:pt x="3853278" y="187411"/>
                  <a:pt x="3816042" y="209416"/>
                  <a:pt x="3793297" y="243531"/>
                </a:cubicBezTo>
                <a:cubicBezTo>
                  <a:pt x="3746906" y="313111"/>
                  <a:pt x="3775900" y="284120"/>
                  <a:pt x="3706315" y="330506"/>
                </a:cubicBezTo>
                <a:cubicBezTo>
                  <a:pt x="3642029" y="426927"/>
                  <a:pt x="3708303" y="350663"/>
                  <a:pt x="3619333" y="400086"/>
                </a:cubicBezTo>
                <a:cubicBezTo>
                  <a:pt x="3582780" y="420392"/>
                  <a:pt x="3548407" y="444578"/>
                  <a:pt x="3514954" y="469666"/>
                </a:cubicBezTo>
                <a:cubicBezTo>
                  <a:pt x="3491759" y="487061"/>
                  <a:pt x="3470542" y="507467"/>
                  <a:pt x="3445368" y="521851"/>
                </a:cubicBezTo>
                <a:cubicBezTo>
                  <a:pt x="3429447" y="530948"/>
                  <a:pt x="3410575" y="533448"/>
                  <a:pt x="3393179" y="539246"/>
                </a:cubicBezTo>
                <a:cubicBezTo>
                  <a:pt x="3332453" y="599969"/>
                  <a:pt x="3373945" y="568851"/>
                  <a:pt x="3254008" y="608827"/>
                </a:cubicBezTo>
                <a:lnTo>
                  <a:pt x="3201818" y="626222"/>
                </a:lnTo>
                <a:cubicBezTo>
                  <a:pt x="3184422" y="637819"/>
                  <a:pt x="3168735" y="652521"/>
                  <a:pt x="3149629" y="661012"/>
                </a:cubicBezTo>
                <a:cubicBezTo>
                  <a:pt x="3116115" y="675906"/>
                  <a:pt x="3080044" y="684205"/>
                  <a:pt x="3045251" y="695802"/>
                </a:cubicBezTo>
                <a:cubicBezTo>
                  <a:pt x="3027854" y="701600"/>
                  <a:pt x="3010851" y="708750"/>
                  <a:pt x="2993061" y="713197"/>
                </a:cubicBezTo>
                <a:cubicBezTo>
                  <a:pt x="2969866" y="718995"/>
                  <a:pt x="2946376" y="723722"/>
                  <a:pt x="2923475" y="730592"/>
                </a:cubicBezTo>
                <a:cubicBezTo>
                  <a:pt x="2888347" y="741130"/>
                  <a:pt x="2853149" y="751762"/>
                  <a:pt x="2819097" y="765382"/>
                </a:cubicBezTo>
                <a:cubicBezTo>
                  <a:pt x="2773134" y="783766"/>
                  <a:pt x="2727654" y="803931"/>
                  <a:pt x="2679925" y="817567"/>
                </a:cubicBezTo>
                <a:cubicBezTo>
                  <a:pt x="2656936" y="824135"/>
                  <a:pt x="2633241" y="828092"/>
                  <a:pt x="2610340" y="834962"/>
                </a:cubicBezTo>
                <a:cubicBezTo>
                  <a:pt x="2527816" y="859717"/>
                  <a:pt x="2453898" y="893655"/>
                  <a:pt x="2366790" y="904543"/>
                </a:cubicBezTo>
                <a:lnTo>
                  <a:pt x="2227618" y="921938"/>
                </a:lnTo>
                <a:cubicBezTo>
                  <a:pt x="2119327" y="958032"/>
                  <a:pt x="2193409" y="935737"/>
                  <a:pt x="2001465" y="974123"/>
                </a:cubicBezTo>
                <a:cubicBezTo>
                  <a:pt x="1693333" y="1035744"/>
                  <a:pt x="2166199" y="942151"/>
                  <a:pt x="1810104" y="1008913"/>
                </a:cubicBezTo>
                <a:cubicBezTo>
                  <a:pt x="1751997" y="1019807"/>
                  <a:pt x="1637190" y="1040918"/>
                  <a:pt x="1566554" y="1061098"/>
                </a:cubicBezTo>
                <a:cubicBezTo>
                  <a:pt x="1501142" y="1079786"/>
                  <a:pt x="1448337" y="1110103"/>
                  <a:pt x="1375193" y="1113283"/>
                </a:cubicBezTo>
                <a:cubicBezTo>
                  <a:pt x="882201" y="1134716"/>
                  <a:pt x="1108314" y="1122351"/>
                  <a:pt x="696732" y="1148073"/>
                </a:cubicBezTo>
                <a:cubicBezTo>
                  <a:pt x="-6132" y="1129578"/>
                  <a:pt x="-147746" y="1252945"/>
                  <a:pt x="140046" y="1061098"/>
                </a:cubicBezTo>
                <a:lnTo>
                  <a:pt x="140046" y="1061098"/>
                </a:lnTo>
                <a:lnTo>
                  <a:pt x="174839" y="10263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349108" y="4974985"/>
            <a:ext cx="121775" cy="104371"/>
          </a:xfrm>
          <a:custGeom>
            <a:avLst/>
            <a:gdLst>
              <a:gd name="connsiteX0" fmla="*/ 0 w 121775"/>
              <a:gd name="connsiteY0" fmla="*/ 0 h 104371"/>
              <a:gd name="connsiteX1" fmla="*/ 121775 w 121775"/>
              <a:gd name="connsiteY1" fmla="*/ 104371 h 10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1775" h="104371">
                <a:moveTo>
                  <a:pt x="0" y="0"/>
                </a:moveTo>
                <a:cubicBezTo>
                  <a:pt x="99789" y="79826"/>
                  <a:pt x="60726" y="43328"/>
                  <a:pt x="121775" y="10437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25"/>
          </p:cNvCxnSpPr>
          <p:nvPr/>
        </p:nvCxnSpPr>
        <p:spPr>
          <a:xfrm>
            <a:off x="4470883" y="4870615"/>
            <a:ext cx="0" cy="5392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192540" y="5375072"/>
            <a:ext cx="365325" cy="208740"/>
          </a:xfrm>
          <a:custGeom>
            <a:avLst/>
            <a:gdLst>
              <a:gd name="connsiteX0" fmla="*/ 365325 w 365325"/>
              <a:gd name="connsiteY0" fmla="*/ 208740 h 208740"/>
              <a:gd name="connsiteX1" fmla="*/ 260947 w 365325"/>
              <a:gd name="connsiteY1" fmla="*/ 173950 h 208740"/>
              <a:gd name="connsiteX2" fmla="*/ 104379 w 365325"/>
              <a:gd name="connsiteY2" fmla="*/ 69580 h 208740"/>
              <a:gd name="connsiteX3" fmla="*/ 52190 w 365325"/>
              <a:gd name="connsiteY3" fmla="*/ 34790 h 208740"/>
              <a:gd name="connsiteX4" fmla="*/ 0 w 365325"/>
              <a:gd name="connsiteY4" fmla="*/ 0 h 20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325" h="208740">
                <a:moveTo>
                  <a:pt x="365325" y="208740"/>
                </a:moveTo>
                <a:cubicBezTo>
                  <a:pt x="330532" y="197143"/>
                  <a:pt x="293750" y="190350"/>
                  <a:pt x="260947" y="173950"/>
                </a:cubicBezTo>
                <a:cubicBezTo>
                  <a:pt x="260942" y="173948"/>
                  <a:pt x="130476" y="86977"/>
                  <a:pt x="104379" y="69580"/>
                </a:cubicBezTo>
                <a:lnTo>
                  <a:pt x="52190" y="34790"/>
                </a:lnTo>
                <a:lnTo>
                  <a:pt x="0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192540" y="5601207"/>
            <a:ext cx="365325" cy="121766"/>
          </a:xfrm>
          <a:custGeom>
            <a:avLst/>
            <a:gdLst>
              <a:gd name="connsiteX0" fmla="*/ 365325 w 365325"/>
              <a:gd name="connsiteY0" fmla="*/ 0 h 121766"/>
              <a:gd name="connsiteX1" fmla="*/ 156568 w 365325"/>
              <a:gd name="connsiteY1" fmla="*/ 52186 h 121766"/>
              <a:gd name="connsiteX2" fmla="*/ 104379 w 365325"/>
              <a:gd name="connsiteY2" fmla="*/ 69581 h 121766"/>
              <a:gd name="connsiteX3" fmla="*/ 52190 w 365325"/>
              <a:gd name="connsiteY3" fmla="*/ 104371 h 121766"/>
              <a:gd name="connsiteX4" fmla="*/ 0 w 365325"/>
              <a:gd name="connsiteY4" fmla="*/ 121766 h 121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325" h="121766">
                <a:moveTo>
                  <a:pt x="365325" y="0"/>
                </a:moveTo>
                <a:cubicBezTo>
                  <a:pt x="224769" y="23424"/>
                  <a:pt x="294411" y="6241"/>
                  <a:pt x="156568" y="52186"/>
                </a:cubicBezTo>
                <a:cubicBezTo>
                  <a:pt x="139172" y="57984"/>
                  <a:pt x="119637" y="59410"/>
                  <a:pt x="104379" y="69581"/>
                </a:cubicBezTo>
                <a:cubicBezTo>
                  <a:pt x="86983" y="81178"/>
                  <a:pt x="70890" y="95022"/>
                  <a:pt x="52190" y="104371"/>
                </a:cubicBezTo>
                <a:cubicBezTo>
                  <a:pt x="35788" y="112571"/>
                  <a:pt x="0" y="121766"/>
                  <a:pt x="0" y="12176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913608" y="3774727"/>
            <a:ext cx="2679050" cy="1809087"/>
          </a:xfrm>
          <a:custGeom>
            <a:avLst/>
            <a:gdLst>
              <a:gd name="connsiteX0" fmla="*/ 0 w 2679050"/>
              <a:gd name="connsiteY0" fmla="*/ 0 h 1809087"/>
              <a:gd name="connsiteX1" fmla="*/ 69585 w 2679050"/>
              <a:gd name="connsiteY1" fmla="*/ 243530 h 1809087"/>
              <a:gd name="connsiteX2" fmla="*/ 86982 w 2679050"/>
              <a:gd name="connsiteY2" fmla="*/ 295716 h 1809087"/>
              <a:gd name="connsiteX3" fmla="*/ 156568 w 2679050"/>
              <a:gd name="connsiteY3" fmla="*/ 400086 h 1809087"/>
              <a:gd name="connsiteX4" fmla="*/ 208757 w 2679050"/>
              <a:gd name="connsiteY4" fmla="*/ 452271 h 1809087"/>
              <a:gd name="connsiteX5" fmla="*/ 278343 w 2679050"/>
              <a:gd name="connsiteY5" fmla="*/ 556641 h 1809087"/>
              <a:gd name="connsiteX6" fmla="*/ 313135 w 2679050"/>
              <a:gd name="connsiteY6" fmla="*/ 608827 h 1809087"/>
              <a:gd name="connsiteX7" fmla="*/ 365325 w 2679050"/>
              <a:gd name="connsiteY7" fmla="*/ 661012 h 1809087"/>
              <a:gd name="connsiteX8" fmla="*/ 452307 w 2679050"/>
              <a:gd name="connsiteY8" fmla="*/ 747987 h 1809087"/>
              <a:gd name="connsiteX9" fmla="*/ 539289 w 2679050"/>
              <a:gd name="connsiteY9" fmla="*/ 852357 h 1809087"/>
              <a:gd name="connsiteX10" fmla="*/ 608875 w 2679050"/>
              <a:gd name="connsiteY10" fmla="*/ 904542 h 1809087"/>
              <a:gd name="connsiteX11" fmla="*/ 695857 w 2679050"/>
              <a:gd name="connsiteY11" fmla="*/ 991518 h 1809087"/>
              <a:gd name="connsiteX12" fmla="*/ 748046 w 2679050"/>
              <a:gd name="connsiteY12" fmla="*/ 1043703 h 1809087"/>
              <a:gd name="connsiteX13" fmla="*/ 817632 w 2679050"/>
              <a:gd name="connsiteY13" fmla="*/ 1095888 h 1809087"/>
              <a:gd name="connsiteX14" fmla="*/ 869821 w 2679050"/>
              <a:gd name="connsiteY14" fmla="*/ 1148073 h 1809087"/>
              <a:gd name="connsiteX15" fmla="*/ 974200 w 2679050"/>
              <a:gd name="connsiteY15" fmla="*/ 1217653 h 1809087"/>
              <a:gd name="connsiteX16" fmla="*/ 1043786 w 2679050"/>
              <a:gd name="connsiteY16" fmla="*/ 1287234 h 1809087"/>
              <a:gd name="connsiteX17" fmla="*/ 1095975 w 2679050"/>
              <a:gd name="connsiteY17" fmla="*/ 1304629 h 1809087"/>
              <a:gd name="connsiteX18" fmla="*/ 1165561 w 2679050"/>
              <a:gd name="connsiteY18" fmla="*/ 1339419 h 1809087"/>
              <a:gd name="connsiteX19" fmla="*/ 1322129 w 2679050"/>
              <a:gd name="connsiteY19" fmla="*/ 1426394 h 1809087"/>
              <a:gd name="connsiteX20" fmla="*/ 1426507 w 2679050"/>
              <a:gd name="connsiteY20" fmla="*/ 1495974 h 1809087"/>
              <a:gd name="connsiteX21" fmla="*/ 1478696 w 2679050"/>
              <a:gd name="connsiteY21" fmla="*/ 1530764 h 1809087"/>
              <a:gd name="connsiteX22" fmla="*/ 1513489 w 2679050"/>
              <a:gd name="connsiteY22" fmla="*/ 1565555 h 1809087"/>
              <a:gd name="connsiteX23" fmla="*/ 1617868 w 2679050"/>
              <a:gd name="connsiteY23" fmla="*/ 1600345 h 1809087"/>
              <a:gd name="connsiteX24" fmla="*/ 1774436 w 2679050"/>
              <a:gd name="connsiteY24" fmla="*/ 1669925 h 1809087"/>
              <a:gd name="connsiteX25" fmla="*/ 1826625 w 2679050"/>
              <a:gd name="connsiteY25" fmla="*/ 1687320 h 1809087"/>
              <a:gd name="connsiteX26" fmla="*/ 1878814 w 2679050"/>
              <a:gd name="connsiteY26" fmla="*/ 1704715 h 1809087"/>
              <a:gd name="connsiteX27" fmla="*/ 2017986 w 2679050"/>
              <a:gd name="connsiteY27" fmla="*/ 1739505 h 1809087"/>
              <a:gd name="connsiteX28" fmla="*/ 2191950 w 2679050"/>
              <a:gd name="connsiteY28" fmla="*/ 1756900 h 1809087"/>
              <a:gd name="connsiteX29" fmla="*/ 2331122 w 2679050"/>
              <a:gd name="connsiteY29" fmla="*/ 1791690 h 1809087"/>
              <a:gd name="connsiteX30" fmla="*/ 2679050 w 2679050"/>
              <a:gd name="connsiteY30" fmla="*/ 1809085 h 1809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679050" h="1809087">
                <a:moveTo>
                  <a:pt x="0" y="0"/>
                </a:moveTo>
                <a:cubicBezTo>
                  <a:pt x="43686" y="174735"/>
                  <a:pt x="19671" y="93802"/>
                  <a:pt x="69585" y="243530"/>
                </a:cubicBezTo>
                <a:cubicBezTo>
                  <a:pt x="75384" y="260925"/>
                  <a:pt x="76810" y="280460"/>
                  <a:pt x="86982" y="295716"/>
                </a:cubicBezTo>
                <a:cubicBezTo>
                  <a:pt x="110177" y="330506"/>
                  <a:pt x="127000" y="370521"/>
                  <a:pt x="156568" y="400086"/>
                </a:cubicBezTo>
                <a:cubicBezTo>
                  <a:pt x="173964" y="417481"/>
                  <a:pt x="193653" y="432853"/>
                  <a:pt x="208757" y="452271"/>
                </a:cubicBezTo>
                <a:cubicBezTo>
                  <a:pt x="234429" y="485276"/>
                  <a:pt x="255148" y="521851"/>
                  <a:pt x="278343" y="556641"/>
                </a:cubicBezTo>
                <a:cubicBezTo>
                  <a:pt x="289941" y="574036"/>
                  <a:pt x="298351" y="594044"/>
                  <a:pt x="313135" y="608827"/>
                </a:cubicBezTo>
                <a:cubicBezTo>
                  <a:pt x="330532" y="626222"/>
                  <a:pt x="349575" y="642113"/>
                  <a:pt x="365325" y="661012"/>
                </a:cubicBezTo>
                <a:cubicBezTo>
                  <a:pt x="437812" y="747989"/>
                  <a:pt x="356625" y="684204"/>
                  <a:pt x="452307" y="747987"/>
                </a:cubicBezTo>
                <a:cubicBezTo>
                  <a:pt x="488099" y="801670"/>
                  <a:pt x="487200" y="807713"/>
                  <a:pt x="539289" y="852357"/>
                </a:cubicBezTo>
                <a:cubicBezTo>
                  <a:pt x="561303" y="871225"/>
                  <a:pt x="587204" y="885281"/>
                  <a:pt x="608875" y="904542"/>
                </a:cubicBezTo>
                <a:cubicBezTo>
                  <a:pt x="639522" y="931781"/>
                  <a:pt x="666863" y="962526"/>
                  <a:pt x="695857" y="991518"/>
                </a:cubicBezTo>
                <a:cubicBezTo>
                  <a:pt x="713253" y="1008913"/>
                  <a:pt x="728364" y="1028943"/>
                  <a:pt x="748046" y="1043703"/>
                </a:cubicBezTo>
                <a:cubicBezTo>
                  <a:pt x="771241" y="1061098"/>
                  <a:pt x="795618" y="1077020"/>
                  <a:pt x="817632" y="1095888"/>
                </a:cubicBezTo>
                <a:cubicBezTo>
                  <a:pt x="836311" y="1111897"/>
                  <a:pt x="850401" y="1132970"/>
                  <a:pt x="869821" y="1148073"/>
                </a:cubicBezTo>
                <a:cubicBezTo>
                  <a:pt x="902829" y="1173744"/>
                  <a:pt x="944631" y="1188086"/>
                  <a:pt x="974200" y="1217653"/>
                </a:cubicBezTo>
                <a:cubicBezTo>
                  <a:pt x="997395" y="1240847"/>
                  <a:pt x="1017093" y="1268169"/>
                  <a:pt x="1043786" y="1287234"/>
                </a:cubicBezTo>
                <a:cubicBezTo>
                  <a:pt x="1058708" y="1297892"/>
                  <a:pt x="1079120" y="1297406"/>
                  <a:pt x="1095975" y="1304629"/>
                </a:cubicBezTo>
                <a:cubicBezTo>
                  <a:pt x="1119811" y="1314844"/>
                  <a:pt x="1143323" y="1326078"/>
                  <a:pt x="1165561" y="1339419"/>
                </a:cubicBezTo>
                <a:cubicBezTo>
                  <a:pt x="1315107" y="1429139"/>
                  <a:pt x="1217153" y="1391405"/>
                  <a:pt x="1322129" y="1426394"/>
                </a:cubicBezTo>
                <a:lnTo>
                  <a:pt x="1426507" y="1495974"/>
                </a:lnTo>
                <a:cubicBezTo>
                  <a:pt x="1443903" y="1507571"/>
                  <a:pt x="1463912" y="1515981"/>
                  <a:pt x="1478696" y="1530764"/>
                </a:cubicBezTo>
                <a:cubicBezTo>
                  <a:pt x="1490294" y="1542361"/>
                  <a:pt x="1498819" y="1558221"/>
                  <a:pt x="1513489" y="1565555"/>
                </a:cubicBezTo>
                <a:cubicBezTo>
                  <a:pt x="1546292" y="1581955"/>
                  <a:pt x="1587352" y="1580003"/>
                  <a:pt x="1617868" y="1600345"/>
                </a:cubicBezTo>
                <a:cubicBezTo>
                  <a:pt x="1700573" y="1655478"/>
                  <a:pt x="1650222" y="1628524"/>
                  <a:pt x="1774436" y="1669925"/>
                </a:cubicBezTo>
                <a:lnTo>
                  <a:pt x="1826625" y="1687320"/>
                </a:lnTo>
                <a:cubicBezTo>
                  <a:pt x="1844021" y="1693118"/>
                  <a:pt x="1861024" y="1700268"/>
                  <a:pt x="1878814" y="1704715"/>
                </a:cubicBezTo>
                <a:cubicBezTo>
                  <a:pt x="1925205" y="1716312"/>
                  <a:pt x="1970405" y="1734747"/>
                  <a:pt x="2017986" y="1739505"/>
                </a:cubicBezTo>
                <a:lnTo>
                  <a:pt x="2191950" y="1756900"/>
                </a:lnTo>
                <a:cubicBezTo>
                  <a:pt x="2238341" y="1768497"/>
                  <a:pt x="2283377" y="1789038"/>
                  <a:pt x="2331122" y="1791690"/>
                </a:cubicBezTo>
                <a:cubicBezTo>
                  <a:pt x="2655837" y="1809728"/>
                  <a:pt x="2539718" y="1809085"/>
                  <a:pt x="2679050" y="180908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592658" y="5201121"/>
            <a:ext cx="3374908" cy="400086"/>
          </a:xfrm>
          <a:custGeom>
            <a:avLst/>
            <a:gdLst>
              <a:gd name="connsiteX0" fmla="*/ 0 w 3374908"/>
              <a:gd name="connsiteY0" fmla="*/ 400086 h 400086"/>
              <a:gd name="connsiteX1" fmla="*/ 574083 w 3374908"/>
              <a:gd name="connsiteY1" fmla="*/ 382691 h 400086"/>
              <a:gd name="connsiteX2" fmla="*/ 2104969 w 3374908"/>
              <a:gd name="connsiteY2" fmla="*/ 365296 h 400086"/>
              <a:gd name="connsiteX3" fmla="*/ 2348519 w 3374908"/>
              <a:gd name="connsiteY3" fmla="*/ 330506 h 400086"/>
              <a:gd name="connsiteX4" fmla="*/ 2522483 w 3374908"/>
              <a:gd name="connsiteY4" fmla="*/ 313111 h 400086"/>
              <a:gd name="connsiteX5" fmla="*/ 2800826 w 3374908"/>
              <a:gd name="connsiteY5" fmla="*/ 278321 h 400086"/>
              <a:gd name="connsiteX6" fmla="*/ 2887808 w 3374908"/>
              <a:gd name="connsiteY6" fmla="*/ 260926 h 400086"/>
              <a:gd name="connsiteX7" fmla="*/ 3044376 w 3374908"/>
              <a:gd name="connsiteY7" fmla="*/ 243531 h 400086"/>
              <a:gd name="connsiteX8" fmla="*/ 3374908 w 3374908"/>
              <a:gd name="connsiteY8" fmla="*/ 173951 h 400086"/>
              <a:gd name="connsiteX9" fmla="*/ 3340115 w 3374908"/>
              <a:gd name="connsiteY9" fmla="*/ 121765 h 400086"/>
              <a:gd name="connsiteX10" fmla="*/ 3131358 w 3374908"/>
              <a:gd name="connsiteY10" fmla="*/ 17395 h 400086"/>
              <a:gd name="connsiteX11" fmla="*/ 3131358 w 3374908"/>
              <a:gd name="connsiteY11" fmla="*/ 0 h 400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74908" h="400086">
                <a:moveTo>
                  <a:pt x="0" y="400086"/>
                </a:moveTo>
                <a:lnTo>
                  <a:pt x="574083" y="382691"/>
                </a:lnTo>
                <a:lnTo>
                  <a:pt x="2104969" y="365296"/>
                </a:lnTo>
                <a:cubicBezTo>
                  <a:pt x="2184754" y="363634"/>
                  <a:pt x="2269237" y="340415"/>
                  <a:pt x="2348519" y="330506"/>
                </a:cubicBezTo>
                <a:cubicBezTo>
                  <a:pt x="2406346" y="323278"/>
                  <a:pt x="2464717" y="320813"/>
                  <a:pt x="2522483" y="313111"/>
                </a:cubicBezTo>
                <a:cubicBezTo>
                  <a:pt x="2907652" y="261759"/>
                  <a:pt x="2070141" y="344741"/>
                  <a:pt x="2800826" y="278321"/>
                </a:cubicBezTo>
                <a:cubicBezTo>
                  <a:pt x="2829820" y="272523"/>
                  <a:pt x="2858537" y="265107"/>
                  <a:pt x="2887808" y="260926"/>
                </a:cubicBezTo>
                <a:cubicBezTo>
                  <a:pt x="2939791" y="253500"/>
                  <a:pt x="2992580" y="252163"/>
                  <a:pt x="3044376" y="243531"/>
                </a:cubicBezTo>
                <a:cubicBezTo>
                  <a:pt x="3215008" y="215095"/>
                  <a:pt x="3249928" y="205193"/>
                  <a:pt x="3374908" y="173951"/>
                </a:cubicBezTo>
                <a:cubicBezTo>
                  <a:pt x="3363310" y="156556"/>
                  <a:pt x="3357844" y="132845"/>
                  <a:pt x="3340115" y="121765"/>
                </a:cubicBezTo>
                <a:cubicBezTo>
                  <a:pt x="3314379" y="105681"/>
                  <a:pt x="3131358" y="70913"/>
                  <a:pt x="3131358" y="17395"/>
                </a:cubicBezTo>
                <a:lnTo>
                  <a:pt x="313135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758809" y="5357677"/>
            <a:ext cx="156568" cy="260925"/>
          </a:xfrm>
          <a:custGeom>
            <a:avLst/>
            <a:gdLst>
              <a:gd name="connsiteX0" fmla="*/ 156568 w 156568"/>
              <a:gd name="connsiteY0" fmla="*/ 0 h 260925"/>
              <a:gd name="connsiteX1" fmla="*/ 104379 w 156568"/>
              <a:gd name="connsiteY1" fmla="*/ 86975 h 260925"/>
              <a:gd name="connsiteX2" fmla="*/ 86982 w 156568"/>
              <a:gd name="connsiteY2" fmla="*/ 139160 h 260925"/>
              <a:gd name="connsiteX3" fmla="*/ 34793 w 156568"/>
              <a:gd name="connsiteY3" fmla="*/ 191345 h 260925"/>
              <a:gd name="connsiteX4" fmla="*/ 0 w 156568"/>
              <a:gd name="connsiteY4" fmla="*/ 260925 h 260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568" h="260925">
                <a:moveTo>
                  <a:pt x="156568" y="0"/>
                </a:moveTo>
                <a:cubicBezTo>
                  <a:pt x="139172" y="28992"/>
                  <a:pt x="119501" y="56735"/>
                  <a:pt x="104379" y="86975"/>
                </a:cubicBezTo>
                <a:cubicBezTo>
                  <a:pt x="96178" y="103375"/>
                  <a:pt x="97154" y="123904"/>
                  <a:pt x="86982" y="139160"/>
                </a:cubicBezTo>
                <a:cubicBezTo>
                  <a:pt x="73335" y="159629"/>
                  <a:pt x="52189" y="173950"/>
                  <a:pt x="34793" y="191345"/>
                </a:cubicBezTo>
                <a:cubicBezTo>
                  <a:pt x="14803" y="251309"/>
                  <a:pt x="30362" y="230565"/>
                  <a:pt x="0" y="26092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91361" y="800172"/>
            <a:ext cx="4140351" cy="4174813"/>
          </a:xfrm>
          <a:custGeom>
            <a:avLst/>
            <a:gdLst>
              <a:gd name="connsiteX0" fmla="*/ 4140351 w 4140351"/>
              <a:gd name="connsiteY0" fmla="*/ 4174813 h 4174813"/>
              <a:gd name="connsiteX1" fmla="*/ 4053369 w 4140351"/>
              <a:gd name="connsiteY1" fmla="*/ 4157418 h 4174813"/>
              <a:gd name="connsiteX2" fmla="*/ 3862008 w 4140351"/>
              <a:gd name="connsiteY2" fmla="*/ 4087838 h 4174813"/>
              <a:gd name="connsiteX3" fmla="*/ 3809819 w 4140351"/>
              <a:gd name="connsiteY3" fmla="*/ 4070443 h 4174813"/>
              <a:gd name="connsiteX4" fmla="*/ 3740233 w 4140351"/>
              <a:gd name="connsiteY4" fmla="*/ 4035653 h 4174813"/>
              <a:gd name="connsiteX5" fmla="*/ 3566268 w 4140351"/>
              <a:gd name="connsiteY5" fmla="*/ 4000863 h 4174813"/>
              <a:gd name="connsiteX6" fmla="*/ 3427097 w 4140351"/>
              <a:gd name="connsiteY6" fmla="*/ 3948678 h 4174813"/>
              <a:gd name="connsiteX7" fmla="*/ 3340115 w 4140351"/>
              <a:gd name="connsiteY7" fmla="*/ 3931283 h 4174813"/>
              <a:gd name="connsiteX8" fmla="*/ 3113961 w 4140351"/>
              <a:gd name="connsiteY8" fmla="*/ 3861702 h 4174813"/>
              <a:gd name="connsiteX9" fmla="*/ 2957393 w 4140351"/>
              <a:gd name="connsiteY9" fmla="*/ 3826912 h 4174813"/>
              <a:gd name="connsiteX10" fmla="*/ 2870411 w 4140351"/>
              <a:gd name="connsiteY10" fmla="*/ 3809517 h 4174813"/>
              <a:gd name="connsiteX11" fmla="*/ 2731240 w 4140351"/>
              <a:gd name="connsiteY11" fmla="*/ 3774727 h 4174813"/>
              <a:gd name="connsiteX12" fmla="*/ 2661654 w 4140351"/>
              <a:gd name="connsiteY12" fmla="*/ 3739937 h 4174813"/>
              <a:gd name="connsiteX13" fmla="*/ 2557275 w 4140351"/>
              <a:gd name="connsiteY13" fmla="*/ 3722542 h 4174813"/>
              <a:gd name="connsiteX14" fmla="*/ 2313725 w 4140351"/>
              <a:gd name="connsiteY14" fmla="*/ 3635567 h 4174813"/>
              <a:gd name="connsiteX15" fmla="*/ 2087572 w 4140351"/>
              <a:gd name="connsiteY15" fmla="*/ 3583382 h 4174813"/>
              <a:gd name="connsiteX16" fmla="*/ 1948400 w 4140351"/>
              <a:gd name="connsiteY16" fmla="*/ 3531196 h 4174813"/>
              <a:gd name="connsiteX17" fmla="*/ 1844022 w 4140351"/>
              <a:gd name="connsiteY17" fmla="*/ 3496406 h 4174813"/>
              <a:gd name="connsiteX18" fmla="*/ 1652661 w 4140351"/>
              <a:gd name="connsiteY18" fmla="*/ 3392036 h 4174813"/>
              <a:gd name="connsiteX19" fmla="*/ 1600472 w 4140351"/>
              <a:gd name="connsiteY19" fmla="*/ 3357246 h 4174813"/>
              <a:gd name="connsiteX20" fmla="*/ 1374318 w 4140351"/>
              <a:gd name="connsiteY20" fmla="*/ 3218085 h 4174813"/>
              <a:gd name="connsiteX21" fmla="*/ 1130768 w 4140351"/>
              <a:gd name="connsiteY21" fmla="*/ 2991950 h 4174813"/>
              <a:gd name="connsiteX22" fmla="*/ 991596 w 4140351"/>
              <a:gd name="connsiteY22" fmla="*/ 2835394 h 4174813"/>
              <a:gd name="connsiteX23" fmla="*/ 904614 w 4140351"/>
              <a:gd name="connsiteY23" fmla="*/ 2713629 h 4174813"/>
              <a:gd name="connsiteX24" fmla="*/ 852425 w 4140351"/>
              <a:gd name="connsiteY24" fmla="*/ 2591864 h 4174813"/>
              <a:gd name="connsiteX25" fmla="*/ 817632 w 4140351"/>
              <a:gd name="connsiteY25" fmla="*/ 2557073 h 4174813"/>
              <a:gd name="connsiteX26" fmla="*/ 748046 w 4140351"/>
              <a:gd name="connsiteY26" fmla="*/ 2365728 h 4174813"/>
              <a:gd name="connsiteX27" fmla="*/ 678461 w 4140351"/>
              <a:gd name="connsiteY27" fmla="*/ 2209172 h 4174813"/>
              <a:gd name="connsiteX28" fmla="*/ 661064 w 4140351"/>
              <a:gd name="connsiteY28" fmla="*/ 2122197 h 4174813"/>
              <a:gd name="connsiteX29" fmla="*/ 626271 w 4140351"/>
              <a:gd name="connsiteY29" fmla="*/ 2000432 h 4174813"/>
              <a:gd name="connsiteX30" fmla="*/ 574082 w 4140351"/>
              <a:gd name="connsiteY30" fmla="*/ 1756901 h 4174813"/>
              <a:gd name="connsiteX31" fmla="*/ 521893 w 4140351"/>
              <a:gd name="connsiteY31" fmla="*/ 1669926 h 4174813"/>
              <a:gd name="connsiteX32" fmla="*/ 487100 w 4140351"/>
              <a:gd name="connsiteY32" fmla="*/ 1530765 h 4174813"/>
              <a:gd name="connsiteX33" fmla="*/ 452307 w 4140351"/>
              <a:gd name="connsiteY33" fmla="*/ 1374210 h 4174813"/>
              <a:gd name="connsiteX34" fmla="*/ 382721 w 4140351"/>
              <a:gd name="connsiteY34" fmla="*/ 1043704 h 4174813"/>
              <a:gd name="connsiteX35" fmla="*/ 365325 w 4140351"/>
              <a:gd name="connsiteY35" fmla="*/ 974123 h 4174813"/>
              <a:gd name="connsiteX36" fmla="*/ 330532 w 4140351"/>
              <a:gd name="connsiteY36" fmla="*/ 904543 h 4174813"/>
              <a:gd name="connsiteX37" fmla="*/ 295739 w 4140351"/>
              <a:gd name="connsiteY37" fmla="*/ 661013 h 4174813"/>
              <a:gd name="connsiteX38" fmla="*/ 278343 w 4140351"/>
              <a:gd name="connsiteY38" fmla="*/ 156556 h 4174813"/>
              <a:gd name="connsiteX39" fmla="*/ 260946 w 4140351"/>
              <a:gd name="connsiteY39" fmla="*/ 86976 h 4174813"/>
              <a:gd name="connsiteX40" fmla="*/ 243550 w 4140351"/>
              <a:gd name="connsiteY40" fmla="*/ 0 h 4174813"/>
              <a:gd name="connsiteX41" fmla="*/ 173964 w 4140351"/>
              <a:gd name="connsiteY41" fmla="*/ 17396 h 4174813"/>
              <a:gd name="connsiteX42" fmla="*/ 121775 w 4140351"/>
              <a:gd name="connsiteY42" fmla="*/ 86976 h 4174813"/>
              <a:gd name="connsiteX43" fmla="*/ 52189 w 4140351"/>
              <a:gd name="connsiteY43" fmla="*/ 139161 h 4174813"/>
              <a:gd name="connsiteX44" fmla="*/ 0 w 4140351"/>
              <a:gd name="connsiteY44" fmla="*/ 226136 h 417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140351" h="4174813">
                <a:moveTo>
                  <a:pt x="4140351" y="4174813"/>
                </a:moveTo>
                <a:cubicBezTo>
                  <a:pt x="4111357" y="4169015"/>
                  <a:pt x="4081895" y="4165197"/>
                  <a:pt x="4053369" y="4157418"/>
                </a:cubicBezTo>
                <a:cubicBezTo>
                  <a:pt x="3964026" y="4133054"/>
                  <a:pt x="3945015" y="4118963"/>
                  <a:pt x="3862008" y="4087838"/>
                </a:cubicBezTo>
                <a:cubicBezTo>
                  <a:pt x="3844838" y="4081400"/>
                  <a:pt x="3826674" y="4077666"/>
                  <a:pt x="3809819" y="4070443"/>
                </a:cubicBezTo>
                <a:cubicBezTo>
                  <a:pt x="3785983" y="4060228"/>
                  <a:pt x="3765168" y="4042777"/>
                  <a:pt x="3740233" y="4035653"/>
                </a:cubicBezTo>
                <a:cubicBezTo>
                  <a:pt x="3683371" y="4019408"/>
                  <a:pt x="3566268" y="4000863"/>
                  <a:pt x="3566268" y="4000863"/>
                </a:cubicBezTo>
                <a:cubicBezTo>
                  <a:pt x="3539663" y="3990222"/>
                  <a:pt x="3463458" y="3957768"/>
                  <a:pt x="3427097" y="3948678"/>
                </a:cubicBezTo>
                <a:cubicBezTo>
                  <a:pt x="3398412" y="3941507"/>
                  <a:pt x="3368605" y="3939196"/>
                  <a:pt x="3340115" y="3931283"/>
                </a:cubicBezTo>
                <a:cubicBezTo>
                  <a:pt x="3264120" y="3910175"/>
                  <a:pt x="3191302" y="3877169"/>
                  <a:pt x="3113961" y="3861702"/>
                </a:cubicBezTo>
                <a:cubicBezTo>
                  <a:pt x="2851621" y="3809238"/>
                  <a:pt x="3178503" y="3876043"/>
                  <a:pt x="2957393" y="3826912"/>
                </a:cubicBezTo>
                <a:cubicBezTo>
                  <a:pt x="2928529" y="3820498"/>
                  <a:pt x="2899222" y="3816165"/>
                  <a:pt x="2870411" y="3809517"/>
                </a:cubicBezTo>
                <a:cubicBezTo>
                  <a:pt x="2823818" y="3798766"/>
                  <a:pt x="2776604" y="3789847"/>
                  <a:pt x="2731240" y="3774727"/>
                </a:cubicBezTo>
                <a:cubicBezTo>
                  <a:pt x="2706638" y="3766527"/>
                  <a:pt x="2686493" y="3747388"/>
                  <a:pt x="2661654" y="3739937"/>
                </a:cubicBezTo>
                <a:cubicBezTo>
                  <a:pt x="2627869" y="3729802"/>
                  <a:pt x="2592068" y="3728340"/>
                  <a:pt x="2557275" y="3722542"/>
                </a:cubicBezTo>
                <a:cubicBezTo>
                  <a:pt x="2463253" y="3684936"/>
                  <a:pt x="2422338" y="3666597"/>
                  <a:pt x="2313725" y="3635567"/>
                </a:cubicBezTo>
                <a:cubicBezTo>
                  <a:pt x="2196653" y="3602121"/>
                  <a:pt x="2228259" y="3636136"/>
                  <a:pt x="2087572" y="3583382"/>
                </a:cubicBezTo>
                <a:lnTo>
                  <a:pt x="1948400" y="3531196"/>
                </a:lnTo>
                <a:cubicBezTo>
                  <a:pt x="1913862" y="3518862"/>
                  <a:pt x="1878074" y="3510026"/>
                  <a:pt x="1844022" y="3496406"/>
                </a:cubicBezTo>
                <a:cubicBezTo>
                  <a:pt x="1799754" y="3478700"/>
                  <a:pt x="1675926" y="3405994"/>
                  <a:pt x="1652661" y="3392036"/>
                </a:cubicBezTo>
                <a:cubicBezTo>
                  <a:pt x="1634733" y="3381280"/>
                  <a:pt x="1618625" y="3367618"/>
                  <a:pt x="1600472" y="3357246"/>
                </a:cubicBezTo>
                <a:cubicBezTo>
                  <a:pt x="1436491" y="3263550"/>
                  <a:pt x="1645083" y="3411474"/>
                  <a:pt x="1374318" y="3218085"/>
                </a:cubicBezTo>
                <a:cubicBezTo>
                  <a:pt x="1273087" y="3145783"/>
                  <a:pt x="1227355" y="3088529"/>
                  <a:pt x="1130768" y="2991950"/>
                </a:cubicBezTo>
                <a:cubicBezTo>
                  <a:pt x="1076319" y="2937505"/>
                  <a:pt x="1039535" y="2903873"/>
                  <a:pt x="991596" y="2835394"/>
                </a:cubicBezTo>
                <a:cubicBezTo>
                  <a:pt x="884741" y="2682755"/>
                  <a:pt x="1033070" y="2842073"/>
                  <a:pt x="904614" y="2713629"/>
                </a:cubicBezTo>
                <a:cubicBezTo>
                  <a:pt x="889150" y="2667240"/>
                  <a:pt x="881089" y="2634856"/>
                  <a:pt x="852425" y="2591864"/>
                </a:cubicBezTo>
                <a:cubicBezTo>
                  <a:pt x="843327" y="2578218"/>
                  <a:pt x="829230" y="2568670"/>
                  <a:pt x="817632" y="2557073"/>
                </a:cubicBezTo>
                <a:cubicBezTo>
                  <a:pt x="732022" y="2257465"/>
                  <a:pt x="828559" y="2566996"/>
                  <a:pt x="748046" y="2365728"/>
                </a:cubicBezTo>
                <a:cubicBezTo>
                  <a:pt x="685939" y="2210471"/>
                  <a:pt x="745400" y="2309572"/>
                  <a:pt x="678461" y="2209172"/>
                </a:cubicBezTo>
                <a:cubicBezTo>
                  <a:pt x="672662" y="2180180"/>
                  <a:pt x="668235" y="2150880"/>
                  <a:pt x="661064" y="2122197"/>
                </a:cubicBezTo>
                <a:cubicBezTo>
                  <a:pt x="627910" y="1989591"/>
                  <a:pt x="658804" y="2163085"/>
                  <a:pt x="626271" y="2000432"/>
                </a:cubicBezTo>
                <a:cubicBezTo>
                  <a:pt x="609140" y="1914785"/>
                  <a:pt x="606414" y="1840956"/>
                  <a:pt x="574082" y="1756901"/>
                </a:cubicBezTo>
                <a:cubicBezTo>
                  <a:pt x="561944" y="1725344"/>
                  <a:pt x="539289" y="1698918"/>
                  <a:pt x="521893" y="1669926"/>
                </a:cubicBezTo>
                <a:cubicBezTo>
                  <a:pt x="510295" y="1623539"/>
                  <a:pt x="497119" y="1577518"/>
                  <a:pt x="487100" y="1530765"/>
                </a:cubicBezTo>
                <a:cubicBezTo>
                  <a:pt x="450360" y="1359325"/>
                  <a:pt x="489346" y="1485320"/>
                  <a:pt x="452307" y="1374210"/>
                </a:cubicBezTo>
                <a:cubicBezTo>
                  <a:pt x="424767" y="1181439"/>
                  <a:pt x="444857" y="1292228"/>
                  <a:pt x="382721" y="1043704"/>
                </a:cubicBezTo>
                <a:cubicBezTo>
                  <a:pt x="376922" y="1020510"/>
                  <a:pt x="376018" y="995506"/>
                  <a:pt x="365325" y="974123"/>
                </a:cubicBezTo>
                <a:lnTo>
                  <a:pt x="330532" y="904543"/>
                </a:lnTo>
                <a:cubicBezTo>
                  <a:pt x="311149" y="807634"/>
                  <a:pt x="301642" y="773160"/>
                  <a:pt x="295739" y="661013"/>
                </a:cubicBezTo>
                <a:cubicBezTo>
                  <a:pt x="286895" y="492993"/>
                  <a:pt x="288522" y="324500"/>
                  <a:pt x="278343" y="156556"/>
                </a:cubicBezTo>
                <a:cubicBezTo>
                  <a:pt x="276897" y="132692"/>
                  <a:pt x="266133" y="110314"/>
                  <a:pt x="260946" y="86976"/>
                </a:cubicBezTo>
                <a:cubicBezTo>
                  <a:pt x="254532" y="58114"/>
                  <a:pt x="249349" y="28992"/>
                  <a:pt x="243550" y="0"/>
                </a:cubicBezTo>
                <a:cubicBezTo>
                  <a:pt x="220355" y="5799"/>
                  <a:pt x="193420" y="3500"/>
                  <a:pt x="173964" y="17396"/>
                </a:cubicBezTo>
                <a:cubicBezTo>
                  <a:pt x="150371" y="34247"/>
                  <a:pt x="142277" y="66476"/>
                  <a:pt x="121775" y="86976"/>
                </a:cubicBezTo>
                <a:cubicBezTo>
                  <a:pt x="101273" y="107476"/>
                  <a:pt x="75384" y="121766"/>
                  <a:pt x="52189" y="139161"/>
                </a:cubicBezTo>
                <a:cubicBezTo>
                  <a:pt x="29606" y="206905"/>
                  <a:pt x="47759" y="178381"/>
                  <a:pt x="0" y="22613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34911" y="782777"/>
            <a:ext cx="208898" cy="208741"/>
          </a:xfrm>
          <a:custGeom>
            <a:avLst/>
            <a:gdLst>
              <a:gd name="connsiteX0" fmla="*/ 0 w 208898"/>
              <a:gd name="connsiteY0" fmla="*/ 0 h 208741"/>
              <a:gd name="connsiteX1" fmla="*/ 69586 w 208898"/>
              <a:gd name="connsiteY1" fmla="*/ 86976 h 208741"/>
              <a:gd name="connsiteX2" fmla="*/ 121775 w 208898"/>
              <a:gd name="connsiteY2" fmla="*/ 121766 h 208741"/>
              <a:gd name="connsiteX3" fmla="*/ 156568 w 208898"/>
              <a:gd name="connsiteY3" fmla="*/ 173951 h 208741"/>
              <a:gd name="connsiteX4" fmla="*/ 208757 w 208898"/>
              <a:gd name="connsiteY4" fmla="*/ 208741 h 20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898" h="208741">
                <a:moveTo>
                  <a:pt x="0" y="0"/>
                </a:moveTo>
                <a:cubicBezTo>
                  <a:pt x="23195" y="28992"/>
                  <a:pt x="43331" y="60723"/>
                  <a:pt x="69586" y="86976"/>
                </a:cubicBezTo>
                <a:cubicBezTo>
                  <a:pt x="84370" y="101759"/>
                  <a:pt x="106991" y="106983"/>
                  <a:pt x="121775" y="121766"/>
                </a:cubicBezTo>
                <a:cubicBezTo>
                  <a:pt x="136559" y="136549"/>
                  <a:pt x="140242" y="160891"/>
                  <a:pt x="156568" y="173951"/>
                </a:cubicBezTo>
                <a:cubicBezTo>
                  <a:pt x="214258" y="220099"/>
                  <a:pt x="208757" y="164497"/>
                  <a:pt x="208757" y="20874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1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Left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27241" y="2072973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2094249" y="205230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6" name="Oval 5"/>
          <p:cNvSpPr/>
          <p:nvPr/>
        </p:nvSpPr>
        <p:spPr>
          <a:xfrm>
            <a:off x="3206978" y="202280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4567411" y="28752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567411" y="202280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9" name="Freeform 8"/>
          <p:cNvSpPr/>
          <p:nvPr/>
        </p:nvSpPr>
        <p:spPr>
          <a:xfrm>
            <a:off x="1342802" y="-215102"/>
            <a:ext cx="6767213" cy="4286062"/>
          </a:xfrm>
          <a:custGeom>
            <a:avLst/>
            <a:gdLst>
              <a:gd name="connsiteX0" fmla="*/ 0 w 6767213"/>
              <a:gd name="connsiteY0" fmla="*/ 3200690 h 5009775"/>
              <a:gd name="connsiteX1" fmla="*/ 69586 w 6767213"/>
              <a:gd name="connsiteY1" fmla="*/ 3287665 h 5009775"/>
              <a:gd name="connsiteX2" fmla="*/ 104379 w 6767213"/>
              <a:gd name="connsiteY2" fmla="*/ 3339850 h 5009775"/>
              <a:gd name="connsiteX3" fmla="*/ 226154 w 6767213"/>
              <a:gd name="connsiteY3" fmla="*/ 3496406 h 5009775"/>
              <a:gd name="connsiteX4" fmla="*/ 278343 w 6767213"/>
              <a:gd name="connsiteY4" fmla="*/ 3583381 h 5009775"/>
              <a:gd name="connsiteX5" fmla="*/ 330533 w 6767213"/>
              <a:gd name="connsiteY5" fmla="*/ 3652961 h 5009775"/>
              <a:gd name="connsiteX6" fmla="*/ 400118 w 6767213"/>
              <a:gd name="connsiteY6" fmla="*/ 3757331 h 5009775"/>
              <a:gd name="connsiteX7" fmla="*/ 434911 w 6767213"/>
              <a:gd name="connsiteY7" fmla="*/ 3792122 h 5009775"/>
              <a:gd name="connsiteX8" fmla="*/ 469704 w 6767213"/>
              <a:gd name="connsiteY8" fmla="*/ 3861702 h 5009775"/>
              <a:gd name="connsiteX9" fmla="*/ 504497 w 6767213"/>
              <a:gd name="connsiteY9" fmla="*/ 3913887 h 5009775"/>
              <a:gd name="connsiteX10" fmla="*/ 608875 w 6767213"/>
              <a:gd name="connsiteY10" fmla="*/ 4035652 h 5009775"/>
              <a:gd name="connsiteX11" fmla="*/ 643668 w 6767213"/>
              <a:gd name="connsiteY11" fmla="*/ 4087837 h 5009775"/>
              <a:gd name="connsiteX12" fmla="*/ 678461 w 6767213"/>
              <a:gd name="connsiteY12" fmla="*/ 4122628 h 5009775"/>
              <a:gd name="connsiteX13" fmla="*/ 713254 w 6767213"/>
              <a:gd name="connsiteY13" fmla="*/ 4174813 h 5009775"/>
              <a:gd name="connsiteX14" fmla="*/ 765443 w 6767213"/>
              <a:gd name="connsiteY14" fmla="*/ 4192208 h 5009775"/>
              <a:gd name="connsiteX15" fmla="*/ 817633 w 6767213"/>
              <a:gd name="connsiteY15" fmla="*/ 4244393 h 5009775"/>
              <a:gd name="connsiteX16" fmla="*/ 869822 w 6767213"/>
              <a:gd name="connsiteY16" fmla="*/ 4261788 h 5009775"/>
              <a:gd name="connsiteX17" fmla="*/ 974201 w 6767213"/>
              <a:gd name="connsiteY17" fmla="*/ 4331368 h 5009775"/>
              <a:gd name="connsiteX18" fmla="*/ 1078579 w 6767213"/>
              <a:gd name="connsiteY18" fmla="*/ 4400948 h 5009775"/>
              <a:gd name="connsiteX19" fmla="*/ 1130768 w 6767213"/>
              <a:gd name="connsiteY19" fmla="*/ 4435739 h 5009775"/>
              <a:gd name="connsiteX20" fmla="*/ 1182958 w 6767213"/>
              <a:gd name="connsiteY20" fmla="*/ 4453134 h 5009775"/>
              <a:gd name="connsiteX21" fmla="*/ 1339526 w 6767213"/>
              <a:gd name="connsiteY21" fmla="*/ 4540109 h 5009775"/>
              <a:gd name="connsiteX22" fmla="*/ 1478697 w 6767213"/>
              <a:gd name="connsiteY22" fmla="*/ 4609689 h 5009775"/>
              <a:gd name="connsiteX23" fmla="*/ 1600472 w 6767213"/>
              <a:gd name="connsiteY23" fmla="*/ 4679269 h 5009775"/>
              <a:gd name="connsiteX24" fmla="*/ 1704851 w 6767213"/>
              <a:gd name="connsiteY24" fmla="*/ 4714059 h 5009775"/>
              <a:gd name="connsiteX25" fmla="*/ 1757040 w 6767213"/>
              <a:gd name="connsiteY25" fmla="*/ 4731454 h 5009775"/>
              <a:gd name="connsiteX26" fmla="*/ 1809229 w 6767213"/>
              <a:gd name="connsiteY26" fmla="*/ 4748849 h 5009775"/>
              <a:gd name="connsiteX27" fmla="*/ 1948401 w 6767213"/>
              <a:gd name="connsiteY27" fmla="*/ 4783640 h 5009775"/>
              <a:gd name="connsiteX28" fmla="*/ 2104969 w 6767213"/>
              <a:gd name="connsiteY28" fmla="*/ 4801035 h 5009775"/>
              <a:gd name="connsiteX29" fmla="*/ 2278933 w 6767213"/>
              <a:gd name="connsiteY29" fmla="*/ 4870615 h 5009775"/>
              <a:gd name="connsiteX30" fmla="*/ 2435501 w 6767213"/>
              <a:gd name="connsiteY30" fmla="*/ 4905405 h 5009775"/>
              <a:gd name="connsiteX31" fmla="*/ 2487690 w 6767213"/>
              <a:gd name="connsiteY31" fmla="*/ 4922800 h 5009775"/>
              <a:gd name="connsiteX32" fmla="*/ 2592069 w 6767213"/>
              <a:gd name="connsiteY32" fmla="*/ 4940195 h 5009775"/>
              <a:gd name="connsiteX33" fmla="*/ 2679051 w 6767213"/>
              <a:gd name="connsiteY33" fmla="*/ 4957590 h 5009775"/>
              <a:gd name="connsiteX34" fmla="*/ 2887808 w 6767213"/>
              <a:gd name="connsiteY34" fmla="*/ 4992380 h 5009775"/>
              <a:gd name="connsiteX35" fmla="*/ 3653251 w 6767213"/>
              <a:gd name="connsiteY35" fmla="*/ 5009775 h 5009775"/>
              <a:gd name="connsiteX36" fmla="*/ 4627451 w 6767213"/>
              <a:gd name="connsiteY36" fmla="*/ 4992380 h 5009775"/>
              <a:gd name="connsiteX37" fmla="*/ 4731830 w 6767213"/>
              <a:gd name="connsiteY37" fmla="*/ 4922800 h 5009775"/>
              <a:gd name="connsiteX38" fmla="*/ 4871002 w 6767213"/>
              <a:gd name="connsiteY38" fmla="*/ 4818430 h 5009775"/>
              <a:gd name="connsiteX39" fmla="*/ 4975380 w 6767213"/>
              <a:gd name="connsiteY39" fmla="*/ 4748849 h 5009775"/>
              <a:gd name="connsiteX40" fmla="*/ 5027569 w 6767213"/>
              <a:gd name="connsiteY40" fmla="*/ 4731454 h 5009775"/>
              <a:gd name="connsiteX41" fmla="*/ 5218930 w 6767213"/>
              <a:gd name="connsiteY41" fmla="*/ 4592294 h 5009775"/>
              <a:gd name="connsiteX42" fmla="*/ 5375498 w 6767213"/>
              <a:gd name="connsiteY42" fmla="*/ 4487924 h 5009775"/>
              <a:gd name="connsiteX43" fmla="*/ 5427687 w 6767213"/>
              <a:gd name="connsiteY43" fmla="*/ 4435739 h 5009775"/>
              <a:gd name="connsiteX44" fmla="*/ 5601652 w 6767213"/>
              <a:gd name="connsiteY44" fmla="*/ 4279183 h 5009775"/>
              <a:gd name="connsiteX45" fmla="*/ 5636445 w 6767213"/>
              <a:gd name="connsiteY45" fmla="*/ 4209603 h 5009775"/>
              <a:gd name="connsiteX46" fmla="*/ 5810409 w 6767213"/>
              <a:gd name="connsiteY46" fmla="*/ 4018257 h 5009775"/>
              <a:gd name="connsiteX47" fmla="*/ 5879995 w 6767213"/>
              <a:gd name="connsiteY47" fmla="*/ 3931282 h 5009775"/>
              <a:gd name="connsiteX48" fmla="*/ 5949580 w 6767213"/>
              <a:gd name="connsiteY48" fmla="*/ 3826912 h 5009775"/>
              <a:gd name="connsiteX49" fmla="*/ 6036563 w 6767213"/>
              <a:gd name="connsiteY49" fmla="*/ 3687751 h 5009775"/>
              <a:gd name="connsiteX50" fmla="*/ 6088752 w 6767213"/>
              <a:gd name="connsiteY50" fmla="*/ 3618171 h 5009775"/>
              <a:gd name="connsiteX51" fmla="*/ 6193130 w 6767213"/>
              <a:gd name="connsiteY51" fmla="*/ 3479011 h 5009775"/>
              <a:gd name="connsiteX52" fmla="*/ 6262716 w 6767213"/>
              <a:gd name="connsiteY52" fmla="*/ 3357245 h 5009775"/>
              <a:gd name="connsiteX53" fmla="*/ 6367095 w 6767213"/>
              <a:gd name="connsiteY53" fmla="*/ 3200690 h 5009775"/>
              <a:gd name="connsiteX54" fmla="*/ 6419284 w 6767213"/>
              <a:gd name="connsiteY54" fmla="*/ 3131109 h 5009775"/>
              <a:gd name="connsiteX55" fmla="*/ 6454077 w 6767213"/>
              <a:gd name="connsiteY55" fmla="*/ 3044134 h 5009775"/>
              <a:gd name="connsiteX56" fmla="*/ 6593248 w 6767213"/>
              <a:gd name="connsiteY56" fmla="*/ 2817999 h 5009775"/>
              <a:gd name="connsiteX57" fmla="*/ 6662834 w 6767213"/>
              <a:gd name="connsiteY57" fmla="*/ 2574468 h 5009775"/>
              <a:gd name="connsiteX58" fmla="*/ 6697627 w 6767213"/>
              <a:gd name="connsiteY58" fmla="*/ 2383122 h 5009775"/>
              <a:gd name="connsiteX59" fmla="*/ 6732420 w 6767213"/>
              <a:gd name="connsiteY59" fmla="*/ 2087406 h 5009775"/>
              <a:gd name="connsiteX60" fmla="*/ 6767213 w 6767213"/>
              <a:gd name="connsiteY60" fmla="*/ 1600345 h 5009775"/>
              <a:gd name="connsiteX61" fmla="*/ 6749816 w 6767213"/>
              <a:gd name="connsiteY61" fmla="*/ 1043703 h 5009775"/>
              <a:gd name="connsiteX62" fmla="*/ 6715023 w 6767213"/>
              <a:gd name="connsiteY62" fmla="*/ 661012 h 5009775"/>
              <a:gd name="connsiteX63" fmla="*/ 6697627 w 6767213"/>
              <a:gd name="connsiteY63" fmla="*/ 539246 h 5009775"/>
              <a:gd name="connsiteX64" fmla="*/ 6645438 w 6767213"/>
              <a:gd name="connsiteY64" fmla="*/ 156555 h 5009775"/>
              <a:gd name="connsiteX65" fmla="*/ 6628041 w 6767213"/>
              <a:gd name="connsiteY65" fmla="*/ 52185 h 5009775"/>
              <a:gd name="connsiteX66" fmla="*/ 6610645 w 6767213"/>
              <a:gd name="connsiteY66" fmla="*/ 0 h 50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767213" h="5009775">
                <a:moveTo>
                  <a:pt x="0" y="3200690"/>
                </a:moveTo>
                <a:cubicBezTo>
                  <a:pt x="23195" y="3229682"/>
                  <a:pt x="47308" y="3257963"/>
                  <a:pt x="69586" y="3287665"/>
                </a:cubicBezTo>
                <a:cubicBezTo>
                  <a:pt x="82131" y="3304390"/>
                  <a:pt x="91834" y="3323125"/>
                  <a:pt x="104379" y="3339850"/>
                </a:cubicBezTo>
                <a:cubicBezTo>
                  <a:pt x="144049" y="3392739"/>
                  <a:pt x="192137" y="3439715"/>
                  <a:pt x="226154" y="3496406"/>
                </a:cubicBezTo>
                <a:cubicBezTo>
                  <a:pt x="243550" y="3525398"/>
                  <a:pt x="259587" y="3555250"/>
                  <a:pt x="278343" y="3583381"/>
                </a:cubicBezTo>
                <a:cubicBezTo>
                  <a:pt x="294426" y="3607504"/>
                  <a:pt x="313906" y="3629210"/>
                  <a:pt x="330533" y="3652961"/>
                </a:cubicBezTo>
                <a:cubicBezTo>
                  <a:pt x="354513" y="3687215"/>
                  <a:pt x="370551" y="3727765"/>
                  <a:pt x="400118" y="3757331"/>
                </a:cubicBezTo>
                <a:cubicBezTo>
                  <a:pt x="411716" y="3768928"/>
                  <a:pt x="425813" y="3778476"/>
                  <a:pt x="434911" y="3792122"/>
                </a:cubicBezTo>
                <a:cubicBezTo>
                  <a:pt x="449296" y="3813698"/>
                  <a:pt x="456838" y="3839188"/>
                  <a:pt x="469704" y="3861702"/>
                </a:cubicBezTo>
                <a:cubicBezTo>
                  <a:pt x="480077" y="3879854"/>
                  <a:pt x="492345" y="3896875"/>
                  <a:pt x="504497" y="3913887"/>
                </a:cubicBezTo>
                <a:cubicBezTo>
                  <a:pt x="634796" y="4096292"/>
                  <a:pt x="482430" y="3883931"/>
                  <a:pt x="608875" y="4035652"/>
                </a:cubicBezTo>
                <a:cubicBezTo>
                  <a:pt x="622260" y="4051712"/>
                  <a:pt x="630607" y="4071512"/>
                  <a:pt x="643668" y="4087837"/>
                </a:cubicBezTo>
                <a:cubicBezTo>
                  <a:pt x="653914" y="4100644"/>
                  <a:pt x="668215" y="4109821"/>
                  <a:pt x="678461" y="4122628"/>
                </a:cubicBezTo>
                <a:cubicBezTo>
                  <a:pt x="691522" y="4138953"/>
                  <a:pt x="696928" y="4161753"/>
                  <a:pt x="713254" y="4174813"/>
                </a:cubicBezTo>
                <a:cubicBezTo>
                  <a:pt x="727573" y="4186268"/>
                  <a:pt x="748047" y="4186410"/>
                  <a:pt x="765443" y="4192208"/>
                </a:cubicBezTo>
                <a:cubicBezTo>
                  <a:pt x="782840" y="4209603"/>
                  <a:pt x="797163" y="4230747"/>
                  <a:pt x="817633" y="4244393"/>
                </a:cubicBezTo>
                <a:cubicBezTo>
                  <a:pt x="832891" y="4254564"/>
                  <a:pt x="853792" y="4252883"/>
                  <a:pt x="869822" y="4261788"/>
                </a:cubicBezTo>
                <a:cubicBezTo>
                  <a:pt x="906375" y="4282094"/>
                  <a:pt x="939408" y="4308175"/>
                  <a:pt x="974201" y="4331368"/>
                </a:cubicBezTo>
                <a:lnTo>
                  <a:pt x="1078579" y="4400948"/>
                </a:lnTo>
                <a:cubicBezTo>
                  <a:pt x="1095975" y="4412545"/>
                  <a:pt x="1110933" y="4429128"/>
                  <a:pt x="1130768" y="4435739"/>
                </a:cubicBezTo>
                <a:lnTo>
                  <a:pt x="1182958" y="4453134"/>
                </a:lnTo>
                <a:cubicBezTo>
                  <a:pt x="1302594" y="4532885"/>
                  <a:pt x="1247667" y="4509492"/>
                  <a:pt x="1339526" y="4540109"/>
                </a:cubicBezTo>
                <a:cubicBezTo>
                  <a:pt x="1460438" y="4620711"/>
                  <a:pt x="1308467" y="4524581"/>
                  <a:pt x="1478697" y="4609689"/>
                </a:cubicBezTo>
                <a:cubicBezTo>
                  <a:pt x="1604231" y="4672451"/>
                  <a:pt x="1447975" y="4618276"/>
                  <a:pt x="1600472" y="4679269"/>
                </a:cubicBezTo>
                <a:cubicBezTo>
                  <a:pt x="1634524" y="4692889"/>
                  <a:pt x="1670058" y="4702462"/>
                  <a:pt x="1704851" y="4714059"/>
                </a:cubicBezTo>
                <a:lnTo>
                  <a:pt x="1757040" y="4731454"/>
                </a:lnTo>
                <a:cubicBezTo>
                  <a:pt x="1774436" y="4737252"/>
                  <a:pt x="1791439" y="4744402"/>
                  <a:pt x="1809229" y="4748849"/>
                </a:cubicBezTo>
                <a:cubicBezTo>
                  <a:pt x="1855620" y="4760446"/>
                  <a:pt x="1901310" y="4775330"/>
                  <a:pt x="1948401" y="4783640"/>
                </a:cubicBezTo>
                <a:cubicBezTo>
                  <a:pt x="2000113" y="4792765"/>
                  <a:pt x="2052780" y="4795237"/>
                  <a:pt x="2104969" y="4801035"/>
                </a:cubicBezTo>
                <a:cubicBezTo>
                  <a:pt x="2166825" y="4831961"/>
                  <a:pt x="2207275" y="4856285"/>
                  <a:pt x="2278933" y="4870615"/>
                </a:cubicBezTo>
                <a:cubicBezTo>
                  <a:pt x="2338720" y="4882571"/>
                  <a:pt x="2378177" y="4889028"/>
                  <a:pt x="2435501" y="4905405"/>
                </a:cubicBezTo>
                <a:cubicBezTo>
                  <a:pt x="2453133" y="4910442"/>
                  <a:pt x="2469789" y="4918822"/>
                  <a:pt x="2487690" y="4922800"/>
                </a:cubicBezTo>
                <a:cubicBezTo>
                  <a:pt x="2522123" y="4930451"/>
                  <a:pt x="2557365" y="4933886"/>
                  <a:pt x="2592069" y="4940195"/>
                </a:cubicBezTo>
                <a:cubicBezTo>
                  <a:pt x="2621160" y="4945484"/>
                  <a:pt x="2649933" y="4952452"/>
                  <a:pt x="2679051" y="4957590"/>
                </a:cubicBezTo>
                <a:cubicBezTo>
                  <a:pt x="2748523" y="4969849"/>
                  <a:pt x="2817281" y="4990777"/>
                  <a:pt x="2887808" y="4992380"/>
                </a:cubicBezTo>
                <a:lnTo>
                  <a:pt x="3653251" y="5009775"/>
                </a:lnTo>
                <a:lnTo>
                  <a:pt x="4627451" y="4992380"/>
                </a:lnTo>
                <a:cubicBezTo>
                  <a:pt x="4669131" y="4989019"/>
                  <a:pt x="4697037" y="4945993"/>
                  <a:pt x="4731830" y="4922800"/>
                </a:cubicBezTo>
                <a:cubicBezTo>
                  <a:pt x="4884698" y="4820897"/>
                  <a:pt x="4643762" y="4983683"/>
                  <a:pt x="4871002" y="4818430"/>
                </a:cubicBezTo>
                <a:cubicBezTo>
                  <a:pt x="4904820" y="4793837"/>
                  <a:pt x="4935711" y="4762071"/>
                  <a:pt x="4975380" y="4748849"/>
                </a:cubicBezTo>
                <a:lnTo>
                  <a:pt x="5027569" y="4731454"/>
                </a:lnTo>
                <a:cubicBezTo>
                  <a:pt x="5090605" y="4684181"/>
                  <a:pt x="5151974" y="4634138"/>
                  <a:pt x="5218930" y="4592294"/>
                </a:cubicBezTo>
                <a:cubicBezTo>
                  <a:pt x="5290804" y="4547377"/>
                  <a:pt x="5313136" y="4541373"/>
                  <a:pt x="5375498" y="4487924"/>
                </a:cubicBezTo>
                <a:cubicBezTo>
                  <a:pt x="5394177" y="4471915"/>
                  <a:pt x="5408787" y="4451488"/>
                  <a:pt x="5427687" y="4435739"/>
                </a:cubicBezTo>
                <a:cubicBezTo>
                  <a:pt x="5499285" y="4376078"/>
                  <a:pt x="5542941" y="4396595"/>
                  <a:pt x="5601652" y="4279183"/>
                </a:cubicBezTo>
                <a:cubicBezTo>
                  <a:pt x="5613250" y="4255990"/>
                  <a:pt x="5622060" y="4231179"/>
                  <a:pt x="5636445" y="4209603"/>
                </a:cubicBezTo>
                <a:cubicBezTo>
                  <a:pt x="5698711" y="4116211"/>
                  <a:pt x="5730209" y="4106470"/>
                  <a:pt x="5810409" y="4018257"/>
                </a:cubicBezTo>
                <a:cubicBezTo>
                  <a:pt x="5835386" y="3990785"/>
                  <a:pt x="5858156" y="3961308"/>
                  <a:pt x="5879995" y="3931282"/>
                </a:cubicBezTo>
                <a:cubicBezTo>
                  <a:pt x="5904590" y="3897467"/>
                  <a:pt x="5926968" y="3862084"/>
                  <a:pt x="5949580" y="3826912"/>
                </a:cubicBezTo>
                <a:cubicBezTo>
                  <a:pt x="5979163" y="3780898"/>
                  <a:pt x="6003740" y="3731512"/>
                  <a:pt x="6036563" y="3687751"/>
                </a:cubicBezTo>
                <a:cubicBezTo>
                  <a:pt x="6053959" y="3664558"/>
                  <a:pt x="6072669" y="3642294"/>
                  <a:pt x="6088752" y="3618171"/>
                </a:cubicBezTo>
                <a:cubicBezTo>
                  <a:pt x="6175215" y="3488487"/>
                  <a:pt x="6101304" y="3570829"/>
                  <a:pt x="6193130" y="3479011"/>
                </a:cubicBezTo>
                <a:cubicBezTo>
                  <a:pt x="6222551" y="3390758"/>
                  <a:pt x="6195011" y="3455033"/>
                  <a:pt x="6262716" y="3357245"/>
                </a:cubicBezTo>
                <a:cubicBezTo>
                  <a:pt x="6298419" y="3305678"/>
                  <a:pt x="6329461" y="3250865"/>
                  <a:pt x="6367095" y="3200690"/>
                </a:cubicBezTo>
                <a:cubicBezTo>
                  <a:pt x="6384491" y="3177496"/>
                  <a:pt x="6405203" y="3156453"/>
                  <a:pt x="6419284" y="3131109"/>
                </a:cubicBezTo>
                <a:cubicBezTo>
                  <a:pt x="6434449" y="3103814"/>
                  <a:pt x="6438584" y="3071245"/>
                  <a:pt x="6454077" y="3044134"/>
                </a:cubicBezTo>
                <a:cubicBezTo>
                  <a:pt x="6511102" y="2944348"/>
                  <a:pt x="6555931" y="2911286"/>
                  <a:pt x="6593248" y="2817999"/>
                </a:cubicBezTo>
                <a:cubicBezTo>
                  <a:pt x="6626525" y="2734812"/>
                  <a:pt x="6640838" y="2662442"/>
                  <a:pt x="6662834" y="2574468"/>
                </a:cubicBezTo>
                <a:cubicBezTo>
                  <a:pt x="6687149" y="2477219"/>
                  <a:pt x="6682042" y="2507791"/>
                  <a:pt x="6697627" y="2383122"/>
                </a:cubicBezTo>
                <a:cubicBezTo>
                  <a:pt x="6709939" y="2284637"/>
                  <a:pt x="6722206" y="2186131"/>
                  <a:pt x="6732420" y="2087406"/>
                </a:cubicBezTo>
                <a:cubicBezTo>
                  <a:pt x="6748281" y="1934094"/>
                  <a:pt x="6757781" y="1751233"/>
                  <a:pt x="6767213" y="1600345"/>
                </a:cubicBezTo>
                <a:cubicBezTo>
                  <a:pt x="6761414" y="1414798"/>
                  <a:pt x="6758246" y="1229149"/>
                  <a:pt x="6749816" y="1043703"/>
                </a:cubicBezTo>
                <a:cubicBezTo>
                  <a:pt x="6747291" y="988159"/>
                  <a:pt x="6722918" y="728113"/>
                  <a:pt x="6715023" y="661012"/>
                </a:cubicBezTo>
                <a:cubicBezTo>
                  <a:pt x="6710232" y="620292"/>
                  <a:pt x="6702418" y="579966"/>
                  <a:pt x="6697627" y="539246"/>
                </a:cubicBezTo>
                <a:cubicBezTo>
                  <a:pt x="6658565" y="207237"/>
                  <a:pt x="6707542" y="529143"/>
                  <a:pt x="6645438" y="156555"/>
                </a:cubicBezTo>
                <a:cubicBezTo>
                  <a:pt x="6639639" y="121765"/>
                  <a:pt x="6639195" y="85645"/>
                  <a:pt x="6628041" y="52185"/>
                </a:cubicBezTo>
                <a:lnTo>
                  <a:pt x="6610645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647227" y="1115857"/>
            <a:ext cx="720192" cy="11638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676449" y="959197"/>
            <a:ext cx="720192" cy="11638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029938" y="959197"/>
            <a:ext cx="720192" cy="11638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505729" y="3477873"/>
            <a:ext cx="21705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04281" y="213004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31810" y="1115857"/>
            <a:ext cx="0" cy="10072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246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Right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515932" y="212307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5699083" y="212307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6" name="Oval 5"/>
          <p:cNvSpPr/>
          <p:nvPr/>
        </p:nvSpPr>
        <p:spPr>
          <a:xfrm>
            <a:off x="4677390" y="2060468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3744451" y="2883428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3640485" y="2011561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110563" y="1240077"/>
            <a:ext cx="590862" cy="88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304468" y="1240077"/>
            <a:ext cx="784402" cy="8365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119309" y="1115857"/>
            <a:ext cx="891620" cy="10072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6"/>
          </p:cNvCxnSpPr>
          <p:nvPr/>
        </p:nvCxnSpPr>
        <p:spPr>
          <a:xfrm>
            <a:off x="4567411" y="3294908"/>
            <a:ext cx="2300663" cy="4120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>
            <a:off x="4284648" y="2946038"/>
            <a:ext cx="3757062" cy="1503414"/>
          </a:xfrm>
          <a:custGeom>
            <a:avLst/>
            <a:gdLst>
              <a:gd name="connsiteX0" fmla="*/ 4054244 w 4054244"/>
              <a:gd name="connsiteY0" fmla="*/ 0 h 1170253"/>
              <a:gd name="connsiteX1" fmla="*/ 3915072 w 4054244"/>
              <a:gd name="connsiteY1" fmla="*/ 104370 h 1170253"/>
              <a:gd name="connsiteX2" fmla="*/ 3880279 w 4054244"/>
              <a:gd name="connsiteY2" fmla="*/ 156555 h 1170253"/>
              <a:gd name="connsiteX3" fmla="*/ 3793297 w 4054244"/>
              <a:gd name="connsiteY3" fmla="*/ 243531 h 1170253"/>
              <a:gd name="connsiteX4" fmla="*/ 3706315 w 4054244"/>
              <a:gd name="connsiteY4" fmla="*/ 330506 h 1170253"/>
              <a:gd name="connsiteX5" fmla="*/ 3619333 w 4054244"/>
              <a:gd name="connsiteY5" fmla="*/ 400086 h 1170253"/>
              <a:gd name="connsiteX6" fmla="*/ 3514954 w 4054244"/>
              <a:gd name="connsiteY6" fmla="*/ 469666 h 1170253"/>
              <a:gd name="connsiteX7" fmla="*/ 3445368 w 4054244"/>
              <a:gd name="connsiteY7" fmla="*/ 521851 h 1170253"/>
              <a:gd name="connsiteX8" fmla="*/ 3393179 w 4054244"/>
              <a:gd name="connsiteY8" fmla="*/ 539246 h 1170253"/>
              <a:gd name="connsiteX9" fmla="*/ 3254008 w 4054244"/>
              <a:gd name="connsiteY9" fmla="*/ 608827 h 1170253"/>
              <a:gd name="connsiteX10" fmla="*/ 3201818 w 4054244"/>
              <a:gd name="connsiteY10" fmla="*/ 626222 h 1170253"/>
              <a:gd name="connsiteX11" fmla="*/ 3149629 w 4054244"/>
              <a:gd name="connsiteY11" fmla="*/ 661012 h 1170253"/>
              <a:gd name="connsiteX12" fmla="*/ 3045251 w 4054244"/>
              <a:gd name="connsiteY12" fmla="*/ 695802 h 1170253"/>
              <a:gd name="connsiteX13" fmla="*/ 2993061 w 4054244"/>
              <a:gd name="connsiteY13" fmla="*/ 713197 h 1170253"/>
              <a:gd name="connsiteX14" fmla="*/ 2923475 w 4054244"/>
              <a:gd name="connsiteY14" fmla="*/ 730592 h 1170253"/>
              <a:gd name="connsiteX15" fmla="*/ 2819097 w 4054244"/>
              <a:gd name="connsiteY15" fmla="*/ 765382 h 1170253"/>
              <a:gd name="connsiteX16" fmla="*/ 2679925 w 4054244"/>
              <a:gd name="connsiteY16" fmla="*/ 817567 h 1170253"/>
              <a:gd name="connsiteX17" fmla="*/ 2610340 w 4054244"/>
              <a:gd name="connsiteY17" fmla="*/ 834962 h 1170253"/>
              <a:gd name="connsiteX18" fmla="*/ 2366790 w 4054244"/>
              <a:gd name="connsiteY18" fmla="*/ 904543 h 1170253"/>
              <a:gd name="connsiteX19" fmla="*/ 2227618 w 4054244"/>
              <a:gd name="connsiteY19" fmla="*/ 921938 h 1170253"/>
              <a:gd name="connsiteX20" fmla="*/ 2001465 w 4054244"/>
              <a:gd name="connsiteY20" fmla="*/ 974123 h 1170253"/>
              <a:gd name="connsiteX21" fmla="*/ 1810104 w 4054244"/>
              <a:gd name="connsiteY21" fmla="*/ 1008913 h 1170253"/>
              <a:gd name="connsiteX22" fmla="*/ 1566554 w 4054244"/>
              <a:gd name="connsiteY22" fmla="*/ 1061098 h 1170253"/>
              <a:gd name="connsiteX23" fmla="*/ 1375193 w 4054244"/>
              <a:gd name="connsiteY23" fmla="*/ 1113283 h 1170253"/>
              <a:gd name="connsiteX24" fmla="*/ 696732 w 4054244"/>
              <a:gd name="connsiteY24" fmla="*/ 1148073 h 1170253"/>
              <a:gd name="connsiteX25" fmla="*/ 140046 w 4054244"/>
              <a:gd name="connsiteY25" fmla="*/ 1061098 h 1170253"/>
              <a:gd name="connsiteX26" fmla="*/ 140046 w 4054244"/>
              <a:gd name="connsiteY26" fmla="*/ 1061098 h 1170253"/>
              <a:gd name="connsiteX27" fmla="*/ 174839 w 4054244"/>
              <a:gd name="connsiteY27" fmla="*/ 1026308 h 117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54244" h="1170253">
                <a:moveTo>
                  <a:pt x="4054244" y="0"/>
                </a:moveTo>
                <a:cubicBezTo>
                  <a:pt x="3981028" y="43926"/>
                  <a:pt x="3965805" y="43495"/>
                  <a:pt x="3915072" y="104370"/>
                </a:cubicBezTo>
                <a:cubicBezTo>
                  <a:pt x="3901687" y="120430"/>
                  <a:pt x="3894047" y="140822"/>
                  <a:pt x="3880279" y="156555"/>
                </a:cubicBezTo>
                <a:cubicBezTo>
                  <a:pt x="3853278" y="187411"/>
                  <a:pt x="3816042" y="209416"/>
                  <a:pt x="3793297" y="243531"/>
                </a:cubicBezTo>
                <a:cubicBezTo>
                  <a:pt x="3746906" y="313111"/>
                  <a:pt x="3775900" y="284120"/>
                  <a:pt x="3706315" y="330506"/>
                </a:cubicBezTo>
                <a:cubicBezTo>
                  <a:pt x="3642029" y="426927"/>
                  <a:pt x="3708303" y="350663"/>
                  <a:pt x="3619333" y="400086"/>
                </a:cubicBezTo>
                <a:cubicBezTo>
                  <a:pt x="3582780" y="420392"/>
                  <a:pt x="3548407" y="444578"/>
                  <a:pt x="3514954" y="469666"/>
                </a:cubicBezTo>
                <a:cubicBezTo>
                  <a:pt x="3491759" y="487061"/>
                  <a:pt x="3470542" y="507467"/>
                  <a:pt x="3445368" y="521851"/>
                </a:cubicBezTo>
                <a:cubicBezTo>
                  <a:pt x="3429447" y="530948"/>
                  <a:pt x="3410575" y="533448"/>
                  <a:pt x="3393179" y="539246"/>
                </a:cubicBezTo>
                <a:cubicBezTo>
                  <a:pt x="3332453" y="599969"/>
                  <a:pt x="3373945" y="568851"/>
                  <a:pt x="3254008" y="608827"/>
                </a:cubicBezTo>
                <a:lnTo>
                  <a:pt x="3201818" y="626222"/>
                </a:lnTo>
                <a:cubicBezTo>
                  <a:pt x="3184422" y="637819"/>
                  <a:pt x="3168735" y="652521"/>
                  <a:pt x="3149629" y="661012"/>
                </a:cubicBezTo>
                <a:cubicBezTo>
                  <a:pt x="3116115" y="675906"/>
                  <a:pt x="3080044" y="684205"/>
                  <a:pt x="3045251" y="695802"/>
                </a:cubicBezTo>
                <a:cubicBezTo>
                  <a:pt x="3027854" y="701600"/>
                  <a:pt x="3010851" y="708750"/>
                  <a:pt x="2993061" y="713197"/>
                </a:cubicBezTo>
                <a:cubicBezTo>
                  <a:pt x="2969866" y="718995"/>
                  <a:pt x="2946376" y="723722"/>
                  <a:pt x="2923475" y="730592"/>
                </a:cubicBezTo>
                <a:cubicBezTo>
                  <a:pt x="2888347" y="741130"/>
                  <a:pt x="2853149" y="751762"/>
                  <a:pt x="2819097" y="765382"/>
                </a:cubicBezTo>
                <a:cubicBezTo>
                  <a:pt x="2773134" y="783766"/>
                  <a:pt x="2727654" y="803931"/>
                  <a:pt x="2679925" y="817567"/>
                </a:cubicBezTo>
                <a:cubicBezTo>
                  <a:pt x="2656936" y="824135"/>
                  <a:pt x="2633241" y="828092"/>
                  <a:pt x="2610340" y="834962"/>
                </a:cubicBezTo>
                <a:cubicBezTo>
                  <a:pt x="2527816" y="859717"/>
                  <a:pt x="2453898" y="893655"/>
                  <a:pt x="2366790" y="904543"/>
                </a:cubicBezTo>
                <a:lnTo>
                  <a:pt x="2227618" y="921938"/>
                </a:lnTo>
                <a:cubicBezTo>
                  <a:pt x="2119327" y="958032"/>
                  <a:pt x="2193409" y="935737"/>
                  <a:pt x="2001465" y="974123"/>
                </a:cubicBezTo>
                <a:cubicBezTo>
                  <a:pt x="1693333" y="1035744"/>
                  <a:pt x="2166199" y="942151"/>
                  <a:pt x="1810104" y="1008913"/>
                </a:cubicBezTo>
                <a:cubicBezTo>
                  <a:pt x="1751997" y="1019807"/>
                  <a:pt x="1637190" y="1040918"/>
                  <a:pt x="1566554" y="1061098"/>
                </a:cubicBezTo>
                <a:cubicBezTo>
                  <a:pt x="1501142" y="1079786"/>
                  <a:pt x="1448337" y="1110103"/>
                  <a:pt x="1375193" y="1113283"/>
                </a:cubicBezTo>
                <a:cubicBezTo>
                  <a:pt x="882201" y="1134716"/>
                  <a:pt x="1108314" y="1122351"/>
                  <a:pt x="696732" y="1148073"/>
                </a:cubicBezTo>
                <a:cubicBezTo>
                  <a:pt x="-6132" y="1129578"/>
                  <a:pt x="-147746" y="1252945"/>
                  <a:pt x="140046" y="1061098"/>
                </a:cubicBezTo>
                <a:lnTo>
                  <a:pt x="140046" y="1061098"/>
                </a:lnTo>
                <a:lnTo>
                  <a:pt x="174839" y="1026308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14013" y="274638"/>
            <a:ext cx="4140351" cy="4174813"/>
          </a:xfrm>
          <a:custGeom>
            <a:avLst/>
            <a:gdLst>
              <a:gd name="connsiteX0" fmla="*/ 4140351 w 4140351"/>
              <a:gd name="connsiteY0" fmla="*/ 4174813 h 4174813"/>
              <a:gd name="connsiteX1" fmla="*/ 4053369 w 4140351"/>
              <a:gd name="connsiteY1" fmla="*/ 4157418 h 4174813"/>
              <a:gd name="connsiteX2" fmla="*/ 3862008 w 4140351"/>
              <a:gd name="connsiteY2" fmla="*/ 4087838 h 4174813"/>
              <a:gd name="connsiteX3" fmla="*/ 3809819 w 4140351"/>
              <a:gd name="connsiteY3" fmla="*/ 4070443 h 4174813"/>
              <a:gd name="connsiteX4" fmla="*/ 3740233 w 4140351"/>
              <a:gd name="connsiteY4" fmla="*/ 4035653 h 4174813"/>
              <a:gd name="connsiteX5" fmla="*/ 3566268 w 4140351"/>
              <a:gd name="connsiteY5" fmla="*/ 4000863 h 4174813"/>
              <a:gd name="connsiteX6" fmla="*/ 3427097 w 4140351"/>
              <a:gd name="connsiteY6" fmla="*/ 3948678 h 4174813"/>
              <a:gd name="connsiteX7" fmla="*/ 3340115 w 4140351"/>
              <a:gd name="connsiteY7" fmla="*/ 3931283 h 4174813"/>
              <a:gd name="connsiteX8" fmla="*/ 3113961 w 4140351"/>
              <a:gd name="connsiteY8" fmla="*/ 3861702 h 4174813"/>
              <a:gd name="connsiteX9" fmla="*/ 2957393 w 4140351"/>
              <a:gd name="connsiteY9" fmla="*/ 3826912 h 4174813"/>
              <a:gd name="connsiteX10" fmla="*/ 2870411 w 4140351"/>
              <a:gd name="connsiteY10" fmla="*/ 3809517 h 4174813"/>
              <a:gd name="connsiteX11" fmla="*/ 2731240 w 4140351"/>
              <a:gd name="connsiteY11" fmla="*/ 3774727 h 4174813"/>
              <a:gd name="connsiteX12" fmla="*/ 2661654 w 4140351"/>
              <a:gd name="connsiteY12" fmla="*/ 3739937 h 4174813"/>
              <a:gd name="connsiteX13" fmla="*/ 2557275 w 4140351"/>
              <a:gd name="connsiteY13" fmla="*/ 3722542 h 4174813"/>
              <a:gd name="connsiteX14" fmla="*/ 2313725 w 4140351"/>
              <a:gd name="connsiteY14" fmla="*/ 3635567 h 4174813"/>
              <a:gd name="connsiteX15" fmla="*/ 2087572 w 4140351"/>
              <a:gd name="connsiteY15" fmla="*/ 3583382 h 4174813"/>
              <a:gd name="connsiteX16" fmla="*/ 1948400 w 4140351"/>
              <a:gd name="connsiteY16" fmla="*/ 3531196 h 4174813"/>
              <a:gd name="connsiteX17" fmla="*/ 1844022 w 4140351"/>
              <a:gd name="connsiteY17" fmla="*/ 3496406 h 4174813"/>
              <a:gd name="connsiteX18" fmla="*/ 1652661 w 4140351"/>
              <a:gd name="connsiteY18" fmla="*/ 3392036 h 4174813"/>
              <a:gd name="connsiteX19" fmla="*/ 1600472 w 4140351"/>
              <a:gd name="connsiteY19" fmla="*/ 3357246 h 4174813"/>
              <a:gd name="connsiteX20" fmla="*/ 1374318 w 4140351"/>
              <a:gd name="connsiteY20" fmla="*/ 3218085 h 4174813"/>
              <a:gd name="connsiteX21" fmla="*/ 1130768 w 4140351"/>
              <a:gd name="connsiteY21" fmla="*/ 2991950 h 4174813"/>
              <a:gd name="connsiteX22" fmla="*/ 991596 w 4140351"/>
              <a:gd name="connsiteY22" fmla="*/ 2835394 h 4174813"/>
              <a:gd name="connsiteX23" fmla="*/ 904614 w 4140351"/>
              <a:gd name="connsiteY23" fmla="*/ 2713629 h 4174813"/>
              <a:gd name="connsiteX24" fmla="*/ 852425 w 4140351"/>
              <a:gd name="connsiteY24" fmla="*/ 2591864 h 4174813"/>
              <a:gd name="connsiteX25" fmla="*/ 817632 w 4140351"/>
              <a:gd name="connsiteY25" fmla="*/ 2557073 h 4174813"/>
              <a:gd name="connsiteX26" fmla="*/ 748046 w 4140351"/>
              <a:gd name="connsiteY26" fmla="*/ 2365728 h 4174813"/>
              <a:gd name="connsiteX27" fmla="*/ 678461 w 4140351"/>
              <a:gd name="connsiteY27" fmla="*/ 2209172 h 4174813"/>
              <a:gd name="connsiteX28" fmla="*/ 661064 w 4140351"/>
              <a:gd name="connsiteY28" fmla="*/ 2122197 h 4174813"/>
              <a:gd name="connsiteX29" fmla="*/ 626271 w 4140351"/>
              <a:gd name="connsiteY29" fmla="*/ 2000432 h 4174813"/>
              <a:gd name="connsiteX30" fmla="*/ 574082 w 4140351"/>
              <a:gd name="connsiteY30" fmla="*/ 1756901 h 4174813"/>
              <a:gd name="connsiteX31" fmla="*/ 521893 w 4140351"/>
              <a:gd name="connsiteY31" fmla="*/ 1669926 h 4174813"/>
              <a:gd name="connsiteX32" fmla="*/ 487100 w 4140351"/>
              <a:gd name="connsiteY32" fmla="*/ 1530765 h 4174813"/>
              <a:gd name="connsiteX33" fmla="*/ 452307 w 4140351"/>
              <a:gd name="connsiteY33" fmla="*/ 1374210 h 4174813"/>
              <a:gd name="connsiteX34" fmla="*/ 382721 w 4140351"/>
              <a:gd name="connsiteY34" fmla="*/ 1043704 h 4174813"/>
              <a:gd name="connsiteX35" fmla="*/ 365325 w 4140351"/>
              <a:gd name="connsiteY35" fmla="*/ 974123 h 4174813"/>
              <a:gd name="connsiteX36" fmla="*/ 330532 w 4140351"/>
              <a:gd name="connsiteY36" fmla="*/ 904543 h 4174813"/>
              <a:gd name="connsiteX37" fmla="*/ 295739 w 4140351"/>
              <a:gd name="connsiteY37" fmla="*/ 661013 h 4174813"/>
              <a:gd name="connsiteX38" fmla="*/ 278343 w 4140351"/>
              <a:gd name="connsiteY38" fmla="*/ 156556 h 4174813"/>
              <a:gd name="connsiteX39" fmla="*/ 260946 w 4140351"/>
              <a:gd name="connsiteY39" fmla="*/ 86976 h 4174813"/>
              <a:gd name="connsiteX40" fmla="*/ 243550 w 4140351"/>
              <a:gd name="connsiteY40" fmla="*/ 0 h 4174813"/>
              <a:gd name="connsiteX41" fmla="*/ 173964 w 4140351"/>
              <a:gd name="connsiteY41" fmla="*/ 17396 h 4174813"/>
              <a:gd name="connsiteX42" fmla="*/ 121775 w 4140351"/>
              <a:gd name="connsiteY42" fmla="*/ 86976 h 4174813"/>
              <a:gd name="connsiteX43" fmla="*/ 52189 w 4140351"/>
              <a:gd name="connsiteY43" fmla="*/ 139161 h 4174813"/>
              <a:gd name="connsiteX44" fmla="*/ 0 w 4140351"/>
              <a:gd name="connsiteY44" fmla="*/ 226136 h 417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140351" h="4174813">
                <a:moveTo>
                  <a:pt x="4140351" y="4174813"/>
                </a:moveTo>
                <a:cubicBezTo>
                  <a:pt x="4111357" y="4169015"/>
                  <a:pt x="4081895" y="4165197"/>
                  <a:pt x="4053369" y="4157418"/>
                </a:cubicBezTo>
                <a:cubicBezTo>
                  <a:pt x="3964026" y="4133054"/>
                  <a:pt x="3945015" y="4118963"/>
                  <a:pt x="3862008" y="4087838"/>
                </a:cubicBezTo>
                <a:cubicBezTo>
                  <a:pt x="3844838" y="4081400"/>
                  <a:pt x="3826674" y="4077666"/>
                  <a:pt x="3809819" y="4070443"/>
                </a:cubicBezTo>
                <a:cubicBezTo>
                  <a:pt x="3785983" y="4060228"/>
                  <a:pt x="3765168" y="4042777"/>
                  <a:pt x="3740233" y="4035653"/>
                </a:cubicBezTo>
                <a:cubicBezTo>
                  <a:pt x="3683371" y="4019408"/>
                  <a:pt x="3566268" y="4000863"/>
                  <a:pt x="3566268" y="4000863"/>
                </a:cubicBezTo>
                <a:cubicBezTo>
                  <a:pt x="3539663" y="3990222"/>
                  <a:pt x="3463458" y="3957768"/>
                  <a:pt x="3427097" y="3948678"/>
                </a:cubicBezTo>
                <a:cubicBezTo>
                  <a:pt x="3398412" y="3941507"/>
                  <a:pt x="3368605" y="3939196"/>
                  <a:pt x="3340115" y="3931283"/>
                </a:cubicBezTo>
                <a:cubicBezTo>
                  <a:pt x="3264120" y="3910175"/>
                  <a:pt x="3191302" y="3877169"/>
                  <a:pt x="3113961" y="3861702"/>
                </a:cubicBezTo>
                <a:cubicBezTo>
                  <a:pt x="2851621" y="3809238"/>
                  <a:pt x="3178503" y="3876043"/>
                  <a:pt x="2957393" y="3826912"/>
                </a:cubicBezTo>
                <a:cubicBezTo>
                  <a:pt x="2928529" y="3820498"/>
                  <a:pt x="2899222" y="3816165"/>
                  <a:pt x="2870411" y="3809517"/>
                </a:cubicBezTo>
                <a:cubicBezTo>
                  <a:pt x="2823818" y="3798766"/>
                  <a:pt x="2776604" y="3789847"/>
                  <a:pt x="2731240" y="3774727"/>
                </a:cubicBezTo>
                <a:cubicBezTo>
                  <a:pt x="2706638" y="3766527"/>
                  <a:pt x="2686493" y="3747388"/>
                  <a:pt x="2661654" y="3739937"/>
                </a:cubicBezTo>
                <a:cubicBezTo>
                  <a:pt x="2627869" y="3729802"/>
                  <a:pt x="2592068" y="3728340"/>
                  <a:pt x="2557275" y="3722542"/>
                </a:cubicBezTo>
                <a:cubicBezTo>
                  <a:pt x="2463253" y="3684936"/>
                  <a:pt x="2422338" y="3666597"/>
                  <a:pt x="2313725" y="3635567"/>
                </a:cubicBezTo>
                <a:cubicBezTo>
                  <a:pt x="2196653" y="3602121"/>
                  <a:pt x="2228259" y="3636136"/>
                  <a:pt x="2087572" y="3583382"/>
                </a:cubicBezTo>
                <a:lnTo>
                  <a:pt x="1948400" y="3531196"/>
                </a:lnTo>
                <a:cubicBezTo>
                  <a:pt x="1913862" y="3518862"/>
                  <a:pt x="1878074" y="3510026"/>
                  <a:pt x="1844022" y="3496406"/>
                </a:cubicBezTo>
                <a:cubicBezTo>
                  <a:pt x="1799754" y="3478700"/>
                  <a:pt x="1675926" y="3405994"/>
                  <a:pt x="1652661" y="3392036"/>
                </a:cubicBezTo>
                <a:cubicBezTo>
                  <a:pt x="1634733" y="3381280"/>
                  <a:pt x="1618625" y="3367618"/>
                  <a:pt x="1600472" y="3357246"/>
                </a:cubicBezTo>
                <a:cubicBezTo>
                  <a:pt x="1436491" y="3263550"/>
                  <a:pt x="1645083" y="3411474"/>
                  <a:pt x="1374318" y="3218085"/>
                </a:cubicBezTo>
                <a:cubicBezTo>
                  <a:pt x="1273087" y="3145783"/>
                  <a:pt x="1227355" y="3088529"/>
                  <a:pt x="1130768" y="2991950"/>
                </a:cubicBezTo>
                <a:cubicBezTo>
                  <a:pt x="1076319" y="2937505"/>
                  <a:pt x="1039535" y="2903873"/>
                  <a:pt x="991596" y="2835394"/>
                </a:cubicBezTo>
                <a:cubicBezTo>
                  <a:pt x="884741" y="2682755"/>
                  <a:pt x="1033070" y="2842073"/>
                  <a:pt x="904614" y="2713629"/>
                </a:cubicBezTo>
                <a:cubicBezTo>
                  <a:pt x="889150" y="2667240"/>
                  <a:pt x="881089" y="2634856"/>
                  <a:pt x="852425" y="2591864"/>
                </a:cubicBezTo>
                <a:cubicBezTo>
                  <a:pt x="843327" y="2578218"/>
                  <a:pt x="829230" y="2568670"/>
                  <a:pt x="817632" y="2557073"/>
                </a:cubicBezTo>
                <a:cubicBezTo>
                  <a:pt x="732022" y="2257465"/>
                  <a:pt x="828559" y="2566996"/>
                  <a:pt x="748046" y="2365728"/>
                </a:cubicBezTo>
                <a:cubicBezTo>
                  <a:pt x="685939" y="2210471"/>
                  <a:pt x="745400" y="2309572"/>
                  <a:pt x="678461" y="2209172"/>
                </a:cubicBezTo>
                <a:cubicBezTo>
                  <a:pt x="672662" y="2180180"/>
                  <a:pt x="668235" y="2150880"/>
                  <a:pt x="661064" y="2122197"/>
                </a:cubicBezTo>
                <a:cubicBezTo>
                  <a:pt x="627910" y="1989591"/>
                  <a:pt x="658804" y="2163085"/>
                  <a:pt x="626271" y="2000432"/>
                </a:cubicBezTo>
                <a:cubicBezTo>
                  <a:pt x="609140" y="1914785"/>
                  <a:pt x="606414" y="1840956"/>
                  <a:pt x="574082" y="1756901"/>
                </a:cubicBezTo>
                <a:cubicBezTo>
                  <a:pt x="561944" y="1725344"/>
                  <a:pt x="539289" y="1698918"/>
                  <a:pt x="521893" y="1669926"/>
                </a:cubicBezTo>
                <a:cubicBezTo>
                  <a:pt x="510295" y="1623539"/>
                  <a:pt x="497119" y="1577518"/>
                  <a:pt x="487100" y="1530765"/>
                </a:cubicBezTo>
                <a:cubicBezTo>
                  <a:pt x="450360" y="1359325"/>
                  <a:pt x="489346" y="1485320"/>
                  <a:pt x="452307" y="1374210"/>
                </a:cubicBezTo>
                <a:cubicBezTo>
                  <a:pt x="424767" y="1181439"/>
                  <a:pt x="444857" y="1292228"/>
                  <a:pt x="382721" y="1043704"/>
                </a:cubicBezTo>
                <a:cubicBezTo>
                  <a:pt x="376922" y="1020510"/>
                  <a:pt x="376018" y="995506"/>
                  <a:pt x="365325" y="974123"/>
                </a:cubicBezTo>
                <a:lnTo>
                  <a:pt x="330532" y="904543"/>
                </a:lnTo>
                <a:cubicBezTo>
                  <a:pt x="311149" y="807634"/>
                  <a:pt x="301642" y="773160"/>
                  <a:pt x="295739" y="661013"/>
                </a:cubicBezTo>
                <a:cubicBezTo>
                  <a:pt x="286895" y="492993"/>
                  <a:pt x="288522" y="324500"/>
                  <a:pt x="278343" y="156556"/>
                </a:cubicBezTo>
                <a:cubicBezTo>
                  <a:pt x="276897" y="132692"/>
                  <a:pt x="266133" y="110314"/>
                  <a:pt x="260946" y="86976"/>
                </a:cubicBezTo>
                <a:cubicBezTo>
                  <a:pt x="254532" y="58114"/>
                  <a:pt x="249349" y="28992"/>
                  <a:pt x="243550" y="0"/>
                </a:cubicBezTo>
                <a:cubicBezTo>
                  <a:pt x="220355" y="5799"/>
                  <a:pt x="193420" y="3500"/>
                  <a:pt x="173964" y="17396"/>
                </a:cubicBezTo>
                <a:cubicBezTo>
                  <a:pt x="150371" y="34247"/>
                  <a:pt x="142277" y="66476"/>
                  <a:pt x="121775" y="86976"/>
                </a:cubicBezTo>
                <a:cubicBezTo>
                  <a:pt x="101273" y="107476"/>
                  <a:pt x="75384" y="121766"/>
                  <a:pt x="52189" y="139161"/>
                </a:cubicBezTo>
                <a:cubicBezTo>
                  <a:pt x="29606" y="206905"/>
                  <a:pt x="47759" y="178381"/>
                  <a:pt x="0" y="22613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567862" y="212307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925070" y="1392477"/>
            <a:ext cx="590862" cy="88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38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51117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451117" y="3922362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1296188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063049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4628157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474529" y="626221"/>
            <a:ext cx="0" cy="2319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8" idx="2"/>
          </p:cNvCxnSpPr>
          <p:nvPr/>
        </p:nvCxnSpPr>
        <p:spPr>
          <a:xfrm rot="10800000">
            <a:off x="139173" y="2156989"/>
            <a:ext cx="923876" cy="217561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18458" y="887148"/>
            <a:ext cx="3547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FAKE STACK PASS</a:t>
            </a:r>
            <a:endParaRPr lang="en-US" sz="3600" b="1" u="sng" dirty="0"/>
          </a:p>
        </p:txBody>
      </p:sp>
      <p:sp>
        <p:nvSpPr>
          <p:cNvPr id="35" name="Freeform 34"/>
          <p:cNvSpPr/>
          <p:nvPr/>
        </p:nvSpPr>
        <p:spPr>
          <a:xfrm>
            <a:off x="5151987" y="4313973"/>
            <a:ext cx="351052" cy="487062"/>
          </a:xfrm>
          <a:custGeom>
            <a:avLst/>
            <a:gdLst>
              <a:gd name="connsiteX0" fmla="*/ 258304 w 351052"/>
              <a:gd name="connsiteY0" fmla="*/ 0 h 487062"/>
              <a:gd name="connsiteX1" fmla="*/ 171321 w 351052"/>
              <a:gd name="connsiteY1" fmla="*/ 17395 h 487062"/>
              <a:gd name="connsiteX2" fmla="*/ 119132 w 351052"/>
              <a:gd name="connsiteY2" fmla="*/ 34790 h 487062"/>
              <a:gd name="connsiteX3" fmla="*/ 101736 w 351052"/>
              <a:gd name="connsiteY3" fmla="*/ 86976 h 487062"/>
              <a:gd name="connsiteX4" fmla="*/ 49546 w 351052"/>
              <a:gd name="connsiteY4" fmla="*/ 121766 h 487062"/>
              <a:gd name="connsiteX5" fmla="*/ 32150 w 351052"/>
              <a:gd name="connsiteY5" fmla="*/ 452272 h 487062"/>
              <a:gd name="connsiteX6" fmla="*/ 136529 w 351052"/>
              <a:gd name="connsiteY6" fmla="*/ 487062 h 487062"/>
              <a:gd name="connsiteX7" fmla="*/ 293096 w 351052"/>
              <a:gd name="connsiteY7" fmla="*/ 469667 h 487062"/>
              <a:gd name="connsiteX8" fmla="*/ 345286 w 351052"/>
              <a:gd name="connsiteY8" fmla="*/ 434877 h 487062"/>
              <a:gd name="connsiteX9" fmla="*/ 293096 w 351052"/>
              <a:gd name="connsiteY9" fmla="*/ 104371 h 487062"/>
              <a:gd name="connsiteX10" fmla="*/ 223511 w 351052"/>
              <a:gd name="connsiteY10" fmla="*/ 17395 h 487062"/>
              <a:gd name="connsiteX11" fmla="*/ 206114 w 351052"/>
              <a:gd name="connsiteY11" fmla="*/ 17395 h 48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1052" h="487062">
                <a:moveTo>
                  <a:pt x="258304" y="0"/>
                </a:moveTo>
                <a:cubicBezTo>
                  <a:pt x="229310" y="5798"/>
                  <a:pt x="200007" y="10224"/>
                  <a:pt x="171321" y="17395"/>
                </a:cubicBezTo>
                <a:cubicBezTo>
                  <a:pt x="153531" y="21842"/>
                  <a:pt x="132099" y="21824"/>
                  <a:pt x="119132" y="34790"/>
                </a:cubicBezTo>
                <a:cubicBezTo>
                  <a:pt x="106166" y="47755"/>
                  <a:pt x="113191" y="72658"/>
                  <a:pt x="101736" y="86976"/>
                </a:cubicBezTo>
                <a:cubicBezTo>
                  <a:pt x="88675" y="103302"/>
                  <a:pt x="66943" y="110169"/>
                  <a:pt x="49546" y="121766"/>
                </a:cubicBezTo>
                <a:cubicBezTo>
                  <a:pt x="11540" y="235776"/>
                  <a:pt x="-30722" y="317556"/>
                  <a:pt x="32150" y="452272"/>
                </a:cubicBezTo>
                <a:cubicBezTo>
                  <a:pt x="47660" y="485506"/>
                  <a:pt x="136529" y="487062"/>
                  <a:pt x="136529" y="487062"/>
                </a:cubicBezTo>
                <a:cubicBezTo>
                  <a:pt x="188718" y="481264"/>
                  <a:pt x="242153" y="482402"/>
                  <a:pt x="293096" y="469667"/>
                </a:cubicBezTo>
                <a:cubicBezTo>
                  <a:pt x="313379" y="464597"/>
                  <a:pt x="342523" y="455601"/>
                  <a:pt x="345286" y="434877"/>
                </a:cubicBezTo>
                <a:cubicBezTo>
                  <a:pt x="364533" y="290535"/>
                  <a:pt x="332659" y="223050"/>
                  <a:pt x="293096" y="104371"/>
                </a:cubicBezTo>
                <a:cubicBezTo>
                  <a:pt x="273031" y="44181"/>
                  <a:pt x="286461" y="48868"/>
                  <a:pt x="223511" y="17395"/>
                </a:cubicBezTo>
                <a:cubicBezTo>
                  <a:pt x="218324" y="14802"/>
                  <a:pt x="211913" y="17395"/>
                  <a:pt x="206114" y="1739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323308" y="4487924"/>
            <a:ext cx="0" cy="260926"/>
          </a:xfrm>
          <a:custGeom>
            <a:avLst/>
            <a:gdLst>
              <a:gd name="connsiteX0" fmla="*/ 0 w 0"/>
              <a:gd name="connsiteY0" fmla="*/ 0 h 260926"/>
              <a:gd name="connsiteX1" fmla="*/ 0 w 0"/>
              <a:gd name="connsiteY1" fmla="*/ 260926 h 26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60926">
                <a:moveTo>
                  <a:pt x="0" y="0"/>
                </a:moveTo>
                <a:lnTo>
                  <a:pt x="0" y="260926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253723" y="4522714"/>
            <a:ext cx="104378" cy="17395"/>
          </a:xfrm>
          <a:custGeom>
            <a:avLst/>
            <a:gdLst>
              <a:gd name="connsiteX0" fmla="*/ 0 w 104378"/>
              <a:gd name="connsiteY0" fmla="*/ 17395 h 17395"/>
              <a:gd name="connsiteX1" fmla="*/ 104378 w 104378"/>
              <a:gd name="connsiteY1" fmla="*/ 0 h 17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78" h="17395">
                <a:moveTo>
                  <a:pt x="0" y="17395"/>
                </a:moveTo>
                <a:lnTo>
                  <a:pt x="10437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253723" y="4644479"/>
            <a:ext cx="173964" cy="0"/>
          </a:xfrm>
          <a:custGeom>
            <a:avLst/>
            <a:gdLst>
              <a:gd name="connsiteX0" fmla="*/ 0 w 173964"/>
              <a:gd name="connsiteY0" fmla="*/ 0 h 0"/>
              <a:gd name="connsiteX1" fmla="*/ 173964 w 17396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3964">
                <a:moveTo>
                  <a:pt x="0" y="0"/>
                </a:moveTo>
                <a:lnTo>
                  <a:pt x="173964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987492" y="591432"/>
            <a:ext cx="3902085" cy="4505319"/>
          </a:xfrm>
          <a:custGeom>
            <a:avLst/>
            <a:gdLst>
              <a:gd name="connsiteX0" fmla="*/ 40077 w 3902085"/>
              <a:gd name="connsiteY0" fmla="*/ 3252875 h 4505319"/>
              <a:gd name="connsiteX1" fmla="*/ 22681 w 3902085"/>
              <a:gd name="connsiteY1" fmla="*/ 3339850 h 4505319"/>
              <a:gd name="connsiteX2" fmla="*/ 5284 w 3902085"/>
              <a:gd name="connsiteY2" fmla="*/ 3392035 h 4505319"/>
              <a:gd name="connsiteX3" fmla="*/ 40077 w 3902085"/>
              <a:gd name="connsiteY3" fmla="*/ 4018257 h 4505319"/>
              <a:gd name="connsiteX4" fmla="*/ 109663 w 3902085"/>
              <a:gd name="connsiteY4" fmla="*/ 4174813 h 4505319"/>
              <a:gd name="connsiteX5" fmla="*/ 161852 w 3902085"/>
              <a:gd name="connsiteY5" fmla="*/ 4209603 h 4505319"/>
              <a:gd name="connsiteX6" fmla="*/ 266231 w 3902085"/>
              <a:gd name="connsiteY6" fmla="*/ 4279183 h 4505319"/>
              <a:gd name="connsiteX7" fmla="*/ 370609 w 3902085"/>
              <a:gd name="connsiteY7" fmla="*/ 4331368 h 4505319"/>
              <a:gd name="connsiteX8" fmla="*/ 422799 w 3902085"/>
              <a:gd name="connsiteY8" fmla="*/ 4366158 h 4505319"/>
              <a:gd name="connsiteX9" fmla="*/ 527177 w 3902085"/>
              <a:gd name="connsiteY9" fmla="*/ 4400948 h 4505319"/>
              <a:gd name="connsiteX10" fmla="*/ 631556 w 3902085"/>
              <a:gd name="connsiteY10" fmla="*/ 4435739 h 4505319"/>
              <a:gd name="connsiteX11" fmla="*/ 735934 w 3902085"/>
              <a:gd name="connsiteY11" fmla="*/ 4470529 h 4505319"/>
              <a:gd name="connsiteX12" fmla="*/ 788124 w 3902085"/>
              <a:gd name="connsiteY12" fmla="*/ 4487924 h 4505319"/>
              <a:gd name="connsiteX13" fmla="*/ 1031674 w 3902085"/>
              <a:gd name="connsiteY13" fmla="*/ 4505319 h 4505319"/>
              <a:gd name="connsiteX14" fmla="*/ 2232028 w 3902085"/>
              <a:gd name="connsiteY14" fmla="*/ 4487924 h 4505319"/>
              <a:gd name="connsiteX15" fmla="*/ 2284217 w 3902085"/>
              <a:gd name="connsiteY15" fmla="*/ 4470529 h 4505319"/>
              <a:gd name="connsiteX16" fmla="*/ 2440785 w 3902085"/>
              <a:gd name="connsiteY16" fmla="*/ 4366158 h 4505319"/>
              <a:gd name="connsiteX17" fmla="*/ 2562560 w 3902085"/>
              <a:gd name="connsiteY17" fmla="*/ 4296578 h 4505319"/>
              <a:gd name="connsiteX18" fmla="*/ 2614749 w 3902085"/>
              <a:gd name="connsiteY18" fmla="*/ 4261788 h 4505319"/>
              <a:gd name="connsiteX19" fmla="*/ 2771317 w 3902085"/>
              <a:gd name="connsiteY19" fmla="*/ 4174813 h 4505319"/>
              <a:gd name="connsiteX20" fmla="*/ 2823506 w 3902085"/>
              <a:gd name="connsiteY20" fmla="*/ 4140023 h 4505319"/>
              <a:gd name="connsiteX21" fmla="*/ 2858299 w 3902085"/>
              <a:gd name="connsiteY21" fmla="*/ 4087837 h 4505319"/>
              <a:gd name="connsiteX22" fmla="*/ 2910488 w 3902085"/>
              <a:gd name="connsiteY22" fmla="*/ 4000862 h 4505319"/>
              <a:gd name="connsiteX23" fmla="*/ 2962678 w 3902085"/>
              <a:gd name="connsiteY23" fmla="*/ 3931282 h 4505319"/>
              <a:gd name="connsiteX24" fmla="*/ 3067056 w 3902085"/>
              <a:gd name="connsiteY24" fmla="*/ 3757331 h 4505319"/>
              <a:gd name="connsiteX25" fmla="*/ 3136642 w 3902085"/>
              <a:gd name="connsiteY25" fmla="*/ 3600776 h 4505319"/>
              <a:gd name="connsiteX26" fmla="*/ 3154039 w 3902085"/>
              <a:gd name="connsiteY26" fmla="*/ 3548591 h 4505319"/>
              <a:gd name="connsiteX27" fmla="*/ 3223624 w 3902085"/>
              <a:gd name="connsiteY27" fmla="*/ 3426825 h 4505319"/>
              <a:gd name="connsiteX28" fmla="*/ 3275814 w 3902085"/>
              <a:gd name="connsiteY28" fmla="*/ 3287665 h 4505319"/>
              <a:gd name="connsiteX29" fmla="*/ 3310606 w 3902085"/>
              <a:gd name="connsiteY29" fmla="*/ 3235480 h 4505319"/>
              <a:gd name="connsiteX30" fmla="*/ 3380192 w 3902085"/>
              <a:gd name="connsiteY30" fmla="*/ 3113714 h 4505319"/>
              <a:gd name="connsiteX31" fmla="*/ 3449778 w 3902085"/>
              <a:gd name="connsiteY31" fmla="*/ 3009344 h 4505319"/>
              <a:gd name="connsiteX32" fmla="*/ 3571553 w 3902085"/>
              <a:gd name="connsiteY32" fmla="*/ 2835394 h 4505319"/>
              <a:gd name="connsiteX33" fmla="*/ 3606346 w 3902085"/>
              <a:gd name="connsiteY33" fmla="*/ 2783208 h 4505319"/>
              <a:gd name="connsiteX34" fmla="*/ 3641139 w 3902085"/>
              <a:gd name="connsiteY34" fmla="*/ 2731023 h 4505319"/>
              <a:gd name="connsiteX35" fmla="*/ 3693328 w 3902085"/>
              <a:gd name="connsiteY35" fmla="*/ 2609258 h 4505319"/>
              <a:gd name="connsiteX36" fmla="*/ 3728121 w 3902085"/>
              <a:gd name="connsiteY36" fmla="*/ 2504888 h 4505319"/>
              <a:gd name="connsiteX37" fmla="*/ 3745517 w 3902085"/>
              <a:gd name="connsiteY37" fmla="*/ 2452702 h 4505319"/>
              <a:gd name="connsiteX38" fmla="*/ 3780310 w 3902085"/>
              <a:gd name="connsiteY38" fmla="*/ 2122196 h 4505319"/>
              <a:gd name="connsiteX39" fmla="*/ 3797707 w 3902085"/>
              <a:gd name="connsiteY39" fmla="*/ 1878666 h 4505319"/>
              <a:gd name="connsiteX40" fmla="*/ 3832499 w 3902085"/>
              <a:gd name="connsiteY40" fmla="*/ 1669925 h 4505319"/>
              <a:gd name="connsiteX41" fmla="*/ 3849896 w 3902085"/>
              <a:gd name="connsiteY41" fmla="*/ 1617740 h 4505319"/>
              <a:gd name="connsiteX42" fmla="*/ 3867292 w 3902085"/>
              <a:gd name="connsiteY42" fmla="*/ 1495974 h 4505319"/>
              <a:gd name="connsiteX43" fmla="*/ 3884689 w 3902085"/>
              <a:gd name="connsiteY43" fmla="*/ 1443789 h 4505319"/>
              <a:gd name="connsiteX44" fmla="*/ 3902085 w 3902085"/>
              <a:gd name="connsiteY44" fmla="*/ 1356814 h 4505319"/>
              <a:gd name="connsiteX45" fmla="*/ 3884689 w 3902085"/>
              <a:gd name="connsiteY45" fmla="*/ 1008913 h 4505319"/>
              <a:gd name="connsiteX46" fmla="*/ 3867292 w 3902085"/>
              <a:gd name="connsiteY46" fmla="*/ 921938 h 4505319"/>
              <a:gd name="connsiteX47" fmla="*/ 3867292 w 3902085"/>
              <a:gd name="connsiteY47" fmla="*/ 0 h 4505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902085" h="4505319">
                <a:moveTo>
                  <a:pt x="40077" y="3252875"/>
                </a:moveTo>
                <a:cubicBezTo>
                  <a:pt x="34278" y="3281867"/>
                  <a:pt x="29852" y="3311167"/>
                  <a:pt x="22681" y="3339850"/>
                </a:cubicBezTo>
                <a:cubicBezTo>
                  <a:pt x="18233" y="3357639"/>
                  <a:pt x="5284" y="3373699"/>
                  <a:pt x="5284" y="3392035"/>
                </a:cubicBezTo>
                <a:cubicBezTo>
                  <a:pt x="5284" y="3588958"/>
                  <a:pt x="-20009" y="3817986"/>
                  <a:pt x="40077" y="4018257"/>
                </a:cubicBezTo>
                <a:cubicBezTo>
                  <a:pt x="54843" y="4067472"/>
                  <a:pt x="69713" y="4134867"/>
                  <a:pt x="109663" y="4174813"/>
                </a:cubicBezTo>
                <a:cubicBezTo>
                  <a:pt x="124447" y="4189596"/>
                  <a:pt x="145790" y="4196219"/>
                  <a:pt x="161852" y="4209603"/>
                </a:cubicBezTo>
                <a:cubicBezTo>
                  <a:pt x="248726" y="4281993"/>
                  <a:pt x="174513" y="4248613"/>
                  <a:pt x="266231" y="4279183"/>
                </a:cubicBezTo>
                <a:cubicBezTo>
                  <a:pt x="415791" y="4378882"/>
                  <a:pt x="226566" y="4259353"/>
                  <a:pt x="370609" y="4331368"/>
                </a:cubicBezTo>
                <a:cubicBezTo>
                  <a:pt x="389310" y="4340718"/>
                  <a:pt x="403693" y="4357667"/>
                  <a:pt x="422799" y="4366158"/>
                </a:cubicBezTo>
                <a:cubicBezTo>
                  <a:pt x="456313" y="4381052"/>
                  <a:pt x="492384" y="4389351"/>
                  <a:pt x="527177" y="4400948"/>
                </a:cubicBezTo>
                <a:lnTo>
                  <a:pt x="631556" y="4435739"/>
                </a:lnTo>
                <a:lnTo>
                  <a:pt x="735934" y="4470529"/>
                </a:lnTo>
                <a:cubicBezTo>
                  <a:pt x="753331" y="4476327"/>
                  <a:pt x="769833" y="4486618"/>
                  <a:pt x="788124" y="4487924"/>
                </a:cubicBezTo>
                <a:lnTo>
                  <a:pt x="1031674" y="4505319"/>
                </a:lnTo>
                <a:lnTo>
                  <a:pt x="2232028" y="4487924"/>
                </a:lnTo>
                <a:cubicBezTo>
                  <a:pt x="2250358" y="4487415"/>
                  <a:pt x="2268377" y="4479768"/>
                  <a:pt x="2284217" y="4470529"/>
                </a:cubicBezTo>
                <a:cubicBezTo>
                  <a:pt x="2338396" y="4438927"/>
                  <a:pt x="2390606" y="4403789"/>
                  <a:pt x="2440785" y="4366158"/>
                </a:cubicBezTo>
                <a:cubicBezTo>
                  <a:pt x="2609048" y="4239972"/>
                  <a:pt x="2429734" y="4362986"/>
                  <a:pt x="2562560" y="4296578"/>
                </a:cubicBezTo>
                <a:cubicBezTo>
                  <a:pt x="2581260" y="4287229"/>
                  <a:pt x="2596049" y="4271137"/>
                  <a:pt x="2614749" y="4261788"/>
                </a:cubicBezTo>
                <a:cubicBezTo>
                  <a:pt x="2798467" y="4169936"/>
                  <a:pt x="2442209" y="4394200"/>
                  <a:pt x="2771317" y="4174813"/>
                </a:cubicBezTo>
                <a:lnTo>
                  <a:pt x="2823506" y="4140023"/>
                </a:lnTo>
                <a:cubicBezTo>
                  <a:pt x="2835104" y="4122628"/>
                  <a:pt x="2847218" y="4105566"/>
                  <a:pt x="2858299" y="4087837"/>
                </a:cubicBezTo>
                <a:cubicBezTo>
                  <a:pt x="2876219" y="4059166"/>
                  <a:pt x="2891732" y="4028993"/>
                  <a:pt x="2910488" y="4000862"/>
                </a:cubicBezTo>
                <a:cubicBezTo>
                  <a:pt x="2926571" y="3976739"/>
                  <a:pt x="2947760" y="3956142"/>
                  <a:pt x="2962678" y="3931282"/>
                </a:cubicBezTo>
                <a:cubicBezTo>
                  <a:pt x="3092999" y="3714098"/>
                  <a:pt x="2942955" y="3922788"/>
                  <a:pt x="3067056" y="3757331"/>
                </a:cubicBezTo>
                <a:cubicBezTo>
                  <a:pt x="3100254" y="3624553"/>
                  <a:pt x="3061404" y="3751240"/>
                  <a:pt x="3136642" y="3600776"/>
                </a:cubicBezTo>
                <a:cubicBezTo>
                  <a:pt x="3144843" y="3584376"/>
                  <a:pt x="3145838" y="3564991"/>
                  <a:pt x="3154039" y="3548591"/>
                </a:cubicBezTo>
                <a:cubicBezTo>
                  <a:pt x="3241395" y="3373893"/>
                  <a:pt x="3132125" y="3640303"/>
                  <a:pt x="3223624" y="3426825"/>
                </a:cubicBezTo>
                <a:cubicBezTo>
                  <a:pt x="3268793" y="3321441"/>
                  <a:pt x="3203734" y="3431814"/>
                  <a:pt x="3275814" y="3287665"/>
                </a:cubicBezTo>
                <a:cubicBezTo>
                  <a:pt x="3285164" y="3268966"/>
                  <a:pt x="3301256" y="3254179"/>
                  <a:pt x="3310606" y="3235480"/>
                </a:cubicBezTo>
                <a:cubicBezTo>
                  <a:pt x="3377018" y="3102666"/>
                  <a:pt x="3253997" y="3281963"/>
                  <a:pt x="3380192" y="3113714"/>
                </a:cubicBezTo>
                <a:cubicBezTo>
                  <a:pt x="3413940" y="3012483"/>
                  <a:pt x="3373124" y="3108986"/>
                  <a:pt x="3449778" y="3009344"/>
                </a:cubicBezTo>
                <a:cubicBezTo>
                  <a:pt x="3492935" y="2953244"/>
                  <a:pt x="3531262" y="2893587"/>
                  <a:pt x="3571553" y="2835394"/>
                </a:cubicBezTo>
                <a:cubicBezTo>
                  <a:pt x="3583454" y="2818205"/>
                  <a:pt x="3594748" y="2800603"/>
                  <a:pt x="3606346" y="2783208"/>
                </a:cubicBezTo>
                <a:lnTo>
                  <a:pt x="3641139" y="2731023"/>
                </a:lnTo>
                <a:cubicBezTo>
                  <a:pt x="3697131" y="2563056"/>
                  <a:pt x="3607348" y="2824189"/>
                  <a:pt x="3693328" y="2609258"/>
                </a:cubicBezTo>
                <a:cubicBezTo>
                  <a:pt x="3706949" y="2575209"/>
                  <a:pt x="3716524" y="2539678"/>
                  <a:pt x="3728121" y="2504888"/>
                </a:cubicBezTo>
                <a:lnTo>
                  <a:pt x="3745517" y="2452702"/>
                </a:lnTo>
                <a:cubicBezTo>
                  <a:pt x="3770754" y="2276060"/>
                  <a:pt x="3762974" y="2347541"/>
                  <a:pt x="3780310" y="2122196"/>
                </a:cubicBezTo>
                <a:cubicBezTo>
                  <a:pt x="3786552" y="2041052"/>
                  <a:pt x="3789990" y="1959683"/>
                  <a:pt x="3797707" y="1878666"/>
                </a:cubicBezTo>
                <a:cubicBezTo>
                  <a:pt x="3802239" y="1831085"/>
                  <a:pt x="3819353" y="1722503"/>
                  <a:pt x="3832499" y="1669925"/>
                </a:cubicBezTo>
                <a:cubicBezTo>
                  <a:pt x="3836947" y="1652136"/>
                  <a:pt x="3844097" y="1635135"/>
                  <a:pt x="3849896" y="1617740"/>
                </a:cubicBezTo>
                <a:cubicBezTo>
                  <a:pt x="3855695" y="1577151"/>
                  <a:pt x="3859250" y="1536178"/>
                  <a:pt x="3867292" y="1495974"/>
                </a:cubicBezTo>
                <a:cubicBezTo>
                  <a:pt x="3870888" y="1477994"/>
                  <a:pt x="3880241" y="1461578"/>
                  <a:pt x="3884689" y="1443789"/>
                </a:cubicBezTo>
                <a:cubicBezTo>
                  <a:pt x="3891860" y="1415106"/>
                  <a:pt x="3896286" y="1385806"/>
                  <a:pt x="3902085" y="1356814"/>
                </a:cubicBezTo>
                <a:cubicBezTo>
                  <a:pt x="3896286" y="1240847"/>
                  <a:pt x="3893949" y="1124655"/>
                  <a:pt x="3884689" y="1008913"/>
                </a:cubicBezTo>
                <a:cubicBezTo>
                  <a:pt x="3882331" y="979441"/>
                  <a:pt x="3867802" y="951500"/>
                  <a:pt x="3867292" y="921938"/>
                </a:cubicBezTo>
                <a:cubicBezTo>
                  <a:pt x="3861994" y="614671"/>
                  <a:pt x="3867292" y="307313"/>
                  <a:pt x="3867292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559045" y="626222"/>
            <a:ext cx="278343" cy="208741"/>
          </a:xfrm>
          <a:custGeom>
            <a:avLst/>
            <a:gdLst>
              <a:gd name="connsiteX0" fmla="*/ 278343 w 278343"/>
              <a:gd name="connsiteY0" fmla="*/ 0 h 208741"/>
              <a:gd name="connsiteX1" fmla="*/ 173964 w 278343"/>
              <a:gd name="connsiteY1" fmla="*/ 86975 h 208741"/>
              <a:gd name="connsiteX2" fmla="*/ 121775 w 278343"/>
              <a:gd name="connsiteY2" fmla="*/ 121765 h 208741"/>
              <a:gd name="connsiteX3" fmla="*/ 69586 w 278343"/>
              <a:gd name="connsiteY3" fmla="*/ 173950 h 208741"/>
              <a:gd name="connsiteX4" fmla="*/ 0 w 278343"/>
              <a:gd name="connsiteY4" fmla="*/ 208741 h 208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8343" h="208741">
                <a:moveTo>
                  <a:pt x="278343" y="0"/>
                </a:moveTo>
                <a:cubicBezTo>
                  <a:pt x="243550" y="28992"/>
                  <a:pt x="209714" y="59172"/>
                  <a:pt x="173964" y="86975"/>
                </a:cubicBezTo>
                <a:cubicBezTo>
                  <a:pt x="157460" y="99810"/>
                  <a:pt x="137837" y="108381"/>
                  <a:pt x="121775" y="121765"/>
                </a:cubicBezTo>
                <a:cubicBezTo>
                  <a:pt x="102875" y="137514"/>
                  <a:pt x="90056" y="160304"/>
                  <a:pt x="69586" y="173950"/>
                </a:cubicBezTo>
                <a:cubicBezTo>
                  <a:pt x="-50348" y="253901"/>
                  <a:pt x="57178" y="151566"/>
                  <a:pt x="0" y="20874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872181" y="626222"/>
            <a:ext cx="208757" cy="260926"/>
          </a:xfrm>
          <a:custGeom>
            <a:avLst/>
            <a:gdLst>
              <a:gd name="connsiteX0" fmla="*/ 0 w 208757"/>
              <a:gd name="connsiteY0" fmla="*/ 0 h 260926"/>
              <a:gd name="connsiteX1" fmla="*/ 86982 w 208757"/>
              <a:gd name="connsiteY1" fmla="*/ 69580 h 260926"/>
              <a:gd name="connsiteX2" fmla="*/ 104378 w 208757"/>
              <a:gd name="connsiteY2" fmla="*/ 121765 h 260926"/>
              <a:gd name="connsiteX3" fmla="*/ 139171 w 208757"/>
              <a:gd name="connsiteY3" fmla="*/ 173950 h 260926"/>
              <a:gd name="connsiteX4" fmla="*/ 173964 w 208757"/>
              <a:gd name="connsiteY4" fmla="*/ 208741 h 260926"/>
              <a:gd name="connsiteX5" fmla="*/ 208757 w 208757"/>
              <a:gd name="connsiteY5" fmla="*/ 260926 h 26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757" h="260926">
                <a:moveTo>
                  <a:pt x="0" y="0"/>
                </a:moveTo>
                <a:cubicBezTo>
                  <a:pt x="28994" y="23193"/>
                  <a:pt x="62818" y="41390"/>
                  <a:pt x="86982" y="69580"/>
                </a:cubicBezTo>
                <a:cubicBezTo>
                  <a:pt x="98915" y="83501"/>
                  <a:pt x="96177" y="105365"/>
                  <a:pt x="104378" y="121765"/>
                </a:cubicBezTo>
                <a:cubicBezTo>
                  <a:pt x="113728" y="140464"/>
                  <a:pt x="126110" y="157625"/>
                  <a:pt x="139171" y="173950"/>
                </a:cubicBezTo>
                <a:cubicBezTo>
                  <a:pt x="149417" y="186757"/>
                  <a:pt x="163718" y="195934"/>
                  <a:pt x="173964" y="208741"/>
                </a:cubicBezTo>
                <a:cubicBezTo>
                  <a:pt x="187025" y="225066"/>
                  <a:pt x="208757" y="260926"/>
                  <a:pt x="208757" y="26092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2489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8710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51117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1561058" y="29457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2384018" y="29457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3206978" y="29457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38325" y="0"/>
            <a:ext cx="0" cy="2945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18458" y="293394"/>
            <a:ext cx="2738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CENTER PASS</a:t>
            </a:r>
            <a:endParaRPr lang="en-US" sz="3600" b="1" u="sng" dirty="0"/>
          </a:p>
        </p:txBody>
      </p:sp>
      <p:sp>
        <p:nvSpPr>
          <p:cNvPr id="13" name="Oval 12"/>
          <p:cNvSpPr/>
          <p:nvPr/>
        </p:nvSpPr>
        <p:spPr>
          <a:xfrm>
            <a:off x="5451117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2</a:t>
            </a:r>
            <a:endParaRPr lang="en-US" sz="32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769185" y="-1"/>
            <a:ext cx="0" cy="2945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6262716" y="2139592"/>
            <a:ext cx="1357436" cy="2070011"/>
          </a:xfrm>
          <a:custGeom>
            <a:avLst/>
            <a:gdLst>
              <a:gd name="connsiteX0" fmla="*/ 0 w 1357436"/>
              <a:gd name="connsiteY0" fmla="*/ 2070011 h 2070011"/>
              <a:gd name="connsiteX1" fmla="*/ 0 w 1357436"/>
              <a:gd name="connsiteY1" fmla="*/ 2070011 h 2070011"/>
              <a:gd name="connsiteX2" fmla="*/ 678461 w 1357436"/>
              <a:gd name="connsiteY2" fmla="*/ 2052616 h 2070011"/>
              <a:gd name="connsiteX3" fmla="*/ 782839 w 1357436"/>
              <a:gd name="connsiteY3" fmla="*/ 2035221 h 2070011"/>
              <a:gd name="connsiteX4" fmla="*/ 887218 w 1357436"/>
              <a:gd name="connsiteY4" fmla="*/ 2000431 h 2070011"/>
              <a:gd name="connsiteX5" fmla="*/ 1008993 w 1357436"/>
              <a:gd name="connsiteY5" fmla="*/ 1843875 h 2070011"/>
              <a:gd name="connsiteX6" fmla="*/ 1095975 w 1357436"/>
              <a:gd name="connsiteY6" fmla="*/ 1704715 h 2070011"/>
              <a:gd name="connsiteX7" fmla="*/ 1130768 w 1357436"/>
              <a:gd name="connsiteY7" fmla="*/ 1652530 h 2070011"/>
              <a:gd name="connsiteX8" fmla="*/ 1182957 w 1357436"/>
              <a:gd name="connsiteY8" fmla="*/ 1495974 h 2070011"/>
              <a:gd name="connsiteX9" fmla="*/ 1200354 w 1357436"/>
              <a:gd name="connsiteY9" fmla="*/ 1443789 h 2070011"/>
              <a:gd name="connsiteX10" fmla="*/ 1217750 w 1357436"/>
              <a:gd name="connsiteY10" fmla="*/ 1391604 h 2070011"/>
              <a:gd name="connsiteX11" fmla="*/ 1252543 w 1357436"/>
              <a:gd name="connsiteY11" fmla="*/ 1130678 h 2070011"/>
              <a:gd name="connsiteX12" fmla="*/ 1269939 w 1357436"/>
              <a:gd name="connsiteY12" fmla="*/ 1078493 h 2070011"/>
              <a:gd name="connsiteX13" fmla="*/ 1287336 w 1357436"/>
              <a:gd name="connsiteY13" fmla="*/ 817567 h 2070011"/>
              <a:gd name="connsiteX14" fmla="*/ 1322129 w 1357436"/>
              <a:gd name="connsiteY14" fmla="*/ 400086 h 2070011"/>
              <a:gd name="connsiteX15" fmla="*/ 1356922 w 1357436"/>
              <a:gd name="connsiteY15" fmla="*/ 52185 h 2070011"/>
              <a:gd name="connsiteX16" fmla="*/ 1356922 w 1357436"/>
              <a:gd name="connsiteY16" fmla="*/ 0 h 2070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57436" h="2070011">
                <a:moveTo>
                  <a:pt x="0" y="2070011"/>
                </a:moveTo>
                <a:lnTo>
                  <a:pt x="0" y="2070011"/>
                </a:lnTo>
                <a:lnTo>
                  <a:pt x="678461" y="2052616"/>
                </a:lnTo>
                <a:cubicBezTo>
                  <a:pt x="713699" y="2051050"/>
                  <a:pt x="748619" y="2043775"/>
                  <a:pt x="782839" y="2035221"/>
                </a:cubicBezTo>
                <a:cubicBezTo>
                  <a:pt x="818419" y="2026327"/>
                  <a:pt x="887218" y="2000431"/>
                  <a:pt x="887218" y="2000431"/>
                </a:cubicBezTo>
                <a:cubicBezTo>
                  <a:pt x="927810" y="1948246"/>
                  <a:pt x="972318" y="1898883"/>
                  <a:pt x="1008993" y="1843875"/>
                </a:cubicBezTo>
                <a:cubicBezTo>
                  <a:pt x="1088491" y="1724639"/>
                  <a:pt x="991065" y="1872558"/>
                  <a:pt x="1095975" y="1704715"/>
                </a:cubicBezTo>
                <a:cubicBezTo>
                  <a:pt x="1107056" y="1686987"/>
                  <a:pt x="1119170" y="1669925"/>
                  <a:pt x="1130768" y="1652530"/>
                </a:cubicBezTo>
                <a:lnTo>
                  <a:pt x="1182957" y="1495974"/>
                </a:lnTo>
                <a:lnTo>
                  <a:pt x="1200354" y="1443789"/>
                </a:lnTo>
                <a:lnTo>
                  <a:pt x="1217750" y="1391604"/>
                </a:lnTo>
                <a:cubicBezTo>
                  <a:pt x="1221982" y="1357756"/>
                  <a:pt x="1244543" y="1170674"/>
                  <a:pt x="1252543" y="1130678"/>
                </a:cubicBezTo>
                <a:cubicBezTo>
                  <a:pt x="1256139" y="1112698"/>
                  <a:pt x="1264140" y="1095888"/>
                  <a:pt x="1269939" y="1078493"/>
                </a:cubicBezTo>
                <a:cubicBezTo>
                  <a:pt x="1275738" y="991518"/>
                  <a:pt x="1282363" y="904593"/>
                  <a:pt x="1287336" y="817567"/>
                </a:cubicBezTo>
                <a:cubicBezTo>
                  <a:pt x="1309369" y="432017"/>
                  <a:pt x="1275859" y="585146"/>
                  <a:pt x="1322129" y="400086"/>
                </a:cubicBezTo>
                <a:cubicBezTo>
                  <a:pt x="1342079" y="240493"/>
                  <a:pt x="1344763" y="234551"/>
                  <a:pt x="1356922" y="52185"/>
                </a:cubicBezTo>
                <a:cubicBezTo>
                  <a:pt x="1358079" y="34829"/>
                  <a:pt x="1356922" y="17395"/>
                  <a:pt x="1356922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480466" y="2139592"/>
            <a:ext cx="104379" cy="69580"/>
          </a:xfrm>
          <a:custGeom>
            <a:avLst/>
            <a:gdLst>
              <a:gd name="connsiteX0" fmla="*/ 104379 w 104379"/>
              <a:gd name="connsiteY0" fmla="*/ 0 h 69580"/>
              <a:gd name="connsiteX1" fmla="*/ 0 w 104379"/>
              <a:gd name="connsiteY1" fmla="*/ 69580 h 6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79" h="69580">
                <a:moveTo>
                  <a:pt x="104379" y="0"/>
                </a:moveTo>
                <a:cubicBezTo>
                  <a:pt x="10365" y="56404"/>
                  <a:pt x="41307" y="28278"/>
                  <a:pt x="0" y="6958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7637034" y="2122197"/>
            <a:ext cx="86982" cy="104370"/>
          </a:xfrm>
          <a:custGeom>
            <a:avLst/>
            <a:gdLst>
              <a:gd name="connsiteX0" fmla="*/ 0 w 86982"/>
              <a:gd name="connsiteY0" fmla="*/ 0 h 104370"/>
              <a:gd name="connsiteX1" fmla="*/ 86982 w 86982"/>
              <a:gd name="connsiteY1" fmla="*/ 104370 h 104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982" h="104370">
                <a:moveTo>
                  <a:pt x="0" y="0"/>
                </a:moveTo>
                <a:cubicBezTo>
                  <a:pt x="74709" y="93378"/>
                  <a:pt x="43331" y="60722"/>
                  <a:pt x="86982" y="10437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701143" y="943415"/>
            <a:ext cx="3592286" cy="2032014"/>
          </a:xfrm>
          <a:custGeom>
            <a:avLst/>
            <a:gdLst>
              <a:gd name="connsiteX0" fmla="*/ 0 w 3592286"/>
              <a:gd name="connsiteY0" fmla="*/ 2032014 h 2032014"/>
              <a:gd name="connsiteX1" fmla="*/ 18143 w 3592286"/>
              <a:gd name="connsiteY1" fmla="*/ 1796156 h 2032014"/>
              <a:gd name="connsiteX2" fmla="*/ 90714 w 3592286"/>
              <a:gd name="connsiteY2" fmla="*/ 1687299 h 2032014"/>
              <a:gd name="connsiteX3" fmla="*/ 181428 w 3592286"/>
              <a:gd name="connsiteY3" fmla="*/ 1560299 h 2032014"/>
              <a:gd name="connsiteX4" fmla="*/ 254000 w 3592286"/>
              <a:gd name="connsiteY4" fmla="*/ 1451442 h 2032014"/>
              <a:gd name="connsiteX5" fmla="*/ 290286 w 3592286"/>
              <a:gd name="connsiteY5" fmla="*/ 1397014 h 2032014"/>
              <a:gd name="connsiteX6" fmla="*/ 326571 w 3592286"/>
              <a:gd name="connsiteY6" fmla="*/ 1342585 h 2032014"/>
              <a:gd name="connsiteX7" fmla="*/ 399143 w 3592286"/>
              <a:gd name="connsiteY7" fmla="*/ 1270014 h 2032014"/>
              <a:gd name="connsiteX8" fmla="*/ 598714 w 3592286"/>
              <a:gd name="connsiteY8" fmla="*/ 1124871 h 2032014"/>
              <a:gd name="connsiteX9" fmla="*/ 707571 w 3592286"/>
              <a:gd name="connsiteY9" fmla="*/ 1052299 h 2032014"/>
              <a:gd name="connsiteX10" fmla="*/ 816428 w 3592286"/>
              <a:gd name="connsiteY10" fmla="*/ 961585 h 2032014"/>
              <a:gd name="connsiteX11" fmla="*/ 870857 w 3592286"/>
              <a:gd name="connsiteY11" fmla="*/ 907156 h 2032014"/>
              <a:gd name="connsiteX12" fmla="*/ 961571 w 3592286"/>
              <a:gd name="connsiteY12" fmla="*/ 834585 h 2032014"/>
              <a:gd name="connsiteX13" fmla="*/ 1016000 w 3592286"/>
              <a:gd name="connsiteY13" fmla="*/ 798299 h 2032014"/>
              <a:gd name="connsiteX14" fmla="*/ 1088571 w 3592286"/>
              <a:gd name="connsiteY14" fmla="*/ 707585 h 2032014"/>
              <a:gd name="connsiteX15" fmla="*/ 1197428 w 3592286"/>
              <a:gd name="connsiteY15" fmla="*/ 635014 h 2032014"/>
              <a:gd name="connsiteX16" fmla="*/ 1251857 w 3592286"/>
              <a:gd name="connsiteY16" fmla="*/ 580585 h 2032014"/>
              <a:gd name="connsiteX17" fmla="*/ 1397000 w 3592286"/>
              <a:gd name="connsiteY17" fmla="*/ 508014 h 2032014"/>
              <a:gd name="connsiteX18" fmla="*/ 1560286 w 3592286"/>
              <a:gd name="connsiteY18" fmla="*/ 417299 h 2032014"/>
              <a:gd name="connsiteX19" fmla="*/ 1614714 w 3592286"/>
              <a:gd name="connsiteY19" fmla="*/ 381014 h 2032014"/>
              <a:gd name="connsiteX20" fmla="*/ 1723571 w 3592286"/>
              <a:gd name="connsiteY20" fmla="*/ 326585 h 2032014"/>
              <a:gd name="connsiteX21" fmla="*/ 1778000 w 3592286"/>
              <a:gd name="connsiteY21" fmla="*/ 308442 h 2032014"/>
              <a:gd name="connsiteX22" fmla="*/ 1868714 w 3592286"/>
              <a:gd name="connsiteY22" fmla="*/ 254014 h 2032014"/>
              <a:gd name="connsiteX23" fmla="*/ 1923143 w 3592286"/>
              <a:gd name="connsiteY23" fmla="*/ 235871 h 2032014"/>
              <a:gd name="connsiteX24" fmla="*/ 1995714 w 3592286"/>
              <a:gd name="connsiteY24" fmla="*/ 199585 h 2032014"/>
              <a:gd name="connsiteX25" fmla="*/ 2159000 w 3592286"/>
              <a:gd name="connsiteY25" fmla="*/ 145156 h 2032014"/>
              <a:gd name="connsiteX26" fmla="*/ 2213428 w 3592286"/>
              <a:gd name="connsiteY26" fmla="*/ 127014 h 2032014"/>
              <a:gd name="connsiteX27" fmla="*/ 2267857 w 3592286"/>
              <a:gd name="connsiteY27" fmla="*/ 108871 h 2032014"/>
              <a:gd name="connsiteX28" fmla="*/ 2413000 w 3592286"/>
              <a:gd name="connsiteY28" fmla="*/ 90728 h 2032014"/>
              <a:gd name="connsiteX29" fmla="*/ 2503714 w 3592286"/>
              <a:gd name="connsiteY29" fmla="*/ 72585 h 2032014"/>
              <a:gd name="connsiteX30" fmla="*/ 2576286 w 3592286"/>
              <a:gd name="connsiteY30" fmla="*/ 54442 h 2032014"/>
              <a:gd name="connsiteX31" fmla="*/ 3483428 w 3592286"/>
              <a:gd name="connsiteY31" fmla="*/ 18156 h 2032014"/>
              <a:gd name="connsiteX32" fmla="*/ 3592286 w 3592286"/>
              <a:gd name="connsiteY32" fmla="*/ 14 h 2032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2286" h="2032014">
                <a:moveTo>
                  <a:pt x="0" y="2032014"/>
                </a:moveTo>
                <a:cubicBezTo>
                  <a:pt x="6048" y="1953395"/>
                  <a:pt x="-1924" y="1872411"/>
                  <a:pt x="18143" y="1796156"/>
                </a:cubicBezTo>
                <a:cubicBezTo>
                  <a:pt x="29241" y="1753982"/>
                  <a:pt x="66524" y="1723585"/>
                  <a:pt x="90714" y="1687299"/>
                </a:cubicBezTo>
                <a:cubicBezTo>
                  <a:pt x="208659" y="1510382"/>
                  <a:pt x="23936" y="1785287"/>
                  <a:pt x="181428" y="1560299"/>
                </a:cubicBezTo>
                <a:cubicBezTo>
                  <a:pt x="206437" y="1524572"/>
                  <a:pt x="229809" y="1487728"/>
                  <a:pt x="254000" y="1451442"/>
                </a:cubicBezTo>
                <a:lnTo>
                  <a:pt x="290286" y="1397014"/>
                </a:lnTo>
                <a:cubicBezTo>
                  <a:pt x="302381" y="1378871"/>
                  <a:pt x="311152" y="1358003"/>
                  <a:pt x="326571" y="1342585"/>
                </a:cubicBezTo>
                <a:cubicBezTo>
                  <a:pt x="350762" y="1318395"/>
                  <a:pt x="373168" y="1292278"/>
                  <a:pt x="399143" y="1270014"/>
                </a:cubicBezTo>
                <a:cubicBezTo>
                  <a:pt x="540955" y="1148461"/>
                  <a:pt x="333328" y="1390257"/>
                  <a:pt x="598714" y="1124871"/>
                </a:cubicBezTo>
                <a:cubicBezTo>
                  <a:pt x="666666" y="1056919"/>
                  <a:pt x="628802" y="1078556"/>
                  <a:pt x="707571" y="1052299"/>
                </a:cubicBezTo>
                <a:cubicBezTo>
                  <a:pt x="743857" y="1022061"/>
                  <a:pt x="781125" y="992965"/>
                  <a:pt x="816428" y="961585"/>
                </a:cubicBezTo>
                <a:cubicBezTo>
                  <a:pt x="835605" y="944539"/>
                  <a:pt x="851547" y="924052"/>
                  <a:pt x="870857" y="907156"/>
                </a:cubicBezTo>
                <a:cubicBezTo>
                  <a:pt x="899999" y="881656"/>
                  <a:pt x="930592" y="857819"/>
                  <a:pt x="961571" y="834585"/>
                </a:cubicBezTo>
                <a:cubicBezTo>
                  <a:pt x="979015" y="821502"/>
                  <a:pt x="1000581" y="813718"/>
                  <a:pt x="1016000" y="798299"/>
                </a:cubicBezTo>
                <a:cubicBezTo>
                  <a:pt x="1043382" y="770917"/>
                  <a:pt x="1059788" y="733490"/>
                  <a:pt x="1088571" y="707585"/>
                </a:cubicBezTo>
                <a:cubicBezTo>
                  <a:pt x="1120986" y="678412"/>
                  <a:pt x="1166591" y="665851"/>
                  <a:pt x="1197428" y="635014"/>
                </a:cubicBezTo>
                <a:cubicBezTo>
                  <a:pt x="1215571" y="616871"/>
                  <a:pt x="1230210" y="594360"/>
                  <a:pt x="1251857" y="580585"/>
                </a:cubicBezTo>
                <a:cubicBezTo>
                  <a:pt x="1297492" y="551545"/>
                  <a:pt x="1351993" y="538019"/>
                  <a:pt x="1397000" y="508014"/>
                </a:cubicBezTo>
                <a:cubicBezTo>
                  <a:pt x="1740208" y="279206"/>
                  <a:pt x="1368693" y="513095"/>
                  <a:pt x="1560286" y="417299"/>
                </a:cubicBezTo>
                <a:cubicBezTo>
                  <a:pt x="1579789" y="407548"/>
                  <a:pt x="1595653" y="391603"/>
                  <a:pt x="1614714" y="381014"/>
                </a:cubicBezTo>
                <a:cubicBezTo>
                  <a:pt x="1650177" y="361312"/>
                  <a:pt x="1686499" y="343062"/>
                  <a:pt x="1723571" y="326585"/>
                </a:cubicBezTo>
                <a:cubicBezTo>
                  <a:pt x="1741047" y="318818"/>
                  <a:pt x="1760895" y="316995"/>
                  <a:pt x="1778000" y="308442"/>
                </a:cubicBezTo>
                <a:cubicBezTo>
                  <a:pt x="1809540" y="292672"/>
                  <a:pt x="1837174" y="269784"/>
                  <a:pt x="1868714" y="254014"/>
                </a:cubicBezTo>
                <a:cubicBezTo>
                  <a:pt x="1885819" y="245461"/>
                  <a:pt x="1905565" y="243405"/>
                  <a:pt x="1923143" y="235871"/>
                </a:cubicBezTo>
                <a:cubicBezTo>
                  <a:pt x="1948002" y="225217"/>
                  <a:pt x="1970603" y="209630"/>
                  <a:pt x="1995714" y="199585"/>
                </a:cubicBezTo>
                <a:cubicBezTo>
                  <a:pt x="1995715" y="199585"/>
                  <a:pt x="2131785" y="154227"/>
                  <a:pt x="2159000" y="145156"/>
                </a:cubicBezTo>
                <a:lnTo>
                  <a:pt x="2213428" y="127014"/>
                </a:lnTo>
                <a:cubicBezTo>
                  <a:pt x="2231571" y="120966"/>
                  <a:pt x="2248880" y="111243"/>
                  <a:pt x="2267857" y="108871"/>
                </a:cubicBezTo>
                <a:cubicBezTo>
                  <a:pt x="2316238" y="102823"/>
                  <a:pt x="2364809" y="98142"/>
                  <a:pt x="2413000" y="90728"/>
                </a:cubicBezTo>
                <a:cubicBezTo>
                  <a:pt x="2443478" y="86039"/>
                  <a:pt x="2473611" y="79274"/>
                  <a:pt x="2503714" y="72585"/>
                </a:cubicBezTo>
                <a:cubicBezTo>
                  <a:pt x="2528055" y="67176"/>
                  <a:pt x="2551601" y="57968"/>
                  <a:pt x="2576286" y="54442"/>
                </a:cubicBezTo>
                <a:cubicBezTo>
                  <a:pt x="2844965" y="16059"/>
                  <a:pt x="3308215" y="22536"/>
                  <a:pt x="3483428" y="18156"/>
                </a:cubicBezTo>
                <a:cubicBezTo>
                  <a:pt x="3580073" y="-1172"/>
                  <a:pt x="3543306" y="14"/>
                  <a:pt x="3592286" y="1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057538" y="798286"/>
            <a:ext cx="199605" cy="145143"/>
          </a:xfrm>
          <a:custGeom>
            <a:avLst/>
            <a:gdLst>
              <a:gd name="connsiteX0" fmla="*/ 199605 w 199605"/>
              <a:gd name="connsiteY0" fmla="*/ 145143 h 145143"/>
              <a:gd name="connsiteX1" fmla="*/ 108891 w 199605"/>
              <a:gd name="connsiteY1" fmla="*/ 90714 h 145143"/>
              <a:gd name="connsiteX2" fmla="*/ 33 w 199605"/>
              <a:gd name="connsiteY2" fmla="*/ 0 h 14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605" h="145143">
                <a:moveTo>
                  <a:pt x="199605" y="145143"/>
                </a:moveTo>
                <a:cubicBezTo>
                  <a:pt x="169367" y="127000"/>
                  <a:pt x="138641" y="109646"/>
                  <a:pt x="108891" y="90714"/>
                </a:cubicBezTo>
                <a:cubicBezTo>
                  <a:pt x="-4999" y="18239"/>
                  <a:pt x="33" y="61275"/>
                  <a:pt x="33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057571" y="961571"/>
            <a:ext cx="181429" cy="163286"/>
          </a:xfrm>
          <a:custGeom>
            <a:avLst/>
            <a:gdLst>
              <a:gd name="connsiteX0" fmla="*/ 181429 w 181429"/>
              <a:gd name="connsiteY0" fmla="*/ 0 h 163286"/>
              <a:gd name="connsiteX1" fmla="*/ 90715 w 181429"/>
              <a:gd name="connsiteY1" fmla="*/ 90715 h 163286"/>
              <a:gd name="connsiteX2" fmla="*/ 0 w 181429"/>
              <a:gd name="connsiteY2" fmla="*/ 163286 h 163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1429" h="163286">
                <a:moveTo>
                  <a:pt x="181429" y="0"/>
                </a:moveTo>
                <a:cubicBezTo>
                  <a:pt x="151191" y="30238"/>
                  <a:pt x="122898" y="62555"/>
                  <a:pt x="90715" y="90715"/>
                </a:cubicBezTo>
                <a:cubicBezTo>
                  <a:pt x="-92392" y="250933"/>
                  <a:pt x="141483" y="21803"/>
                  <a:pt x="0" y="16328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775616" y="1722110"/>
            <a:ext cx="1722247" cy="1200259"/>
          </a:xfrm>
          <a:custGeom>
            <a:avLst/>
            <a:gdLst>
              <a:gd name="connsiteX0" fmla="*/ 0 w 1722247"/>
              <a:gd name="connsiteY0" fmla="*/ 1200259 h 1200259"/>
              <a:gd name="connsiteX1" fmla="*/ 34793 w 1722247"/>
              <a:gd name="connsiteY1" fmla="*/ 974123 h 1200259"/>
              <a:gd name="connsiteX2" fmla="*/ 69585 w 1722247"/>
              <a:gd name="connsiteY2" fmla="*/ 800173 h 1200259"/>
              <a:gd name="connsiteX3" fmla="*/ 104378 w 1722247"/>
              <a:gd name="connsiteY3" fmla="*/ 695802 h 1200259"/>
              <a:gd name="connsiteX4" fmla="*/ 121775 w 1722247"/>
              <a:gd name="connsiteY4" fmla="*/ 643617 h 1200259"/>
              <a:gd name="connsiteX5" fmla="*/ 156568 w 1722247"/>
              <a:gd name="connsiteY5" fmla="*/ 591432 h 1200259"/>
              <a:gd name="connsiteX6" fmla="*/ 226153 w 1722247"/>
              <a:gd name="connsiteY6" fmla="*/ 469667 h 1200259"/>
              <a:gd name="connsiteX7" fmla="*/ 278343 w 1722247"/>
              <a:gd name="connsiteY7" fmla="*/ 434877 h 1200259"/>
              <a:gd name="connsiteX8" fmla="*/ 365325 w 1722247"/>
              <a:gd name="connsiteY8" fmla="*/ 347901 h 1200259"/>
              <a:gd name="connsiteX9" fmla="*/ 417514 w 1722247"/>
              <a:gd name="connsiteY9" fmla="*/ 330506 h 1200259"/>
              <a:gd name="connsiteX10" fmla="*/ 521893 w 1722247"/>
              <a:gd name="connsiteY10" fmla="*/ 260926 h 1200259"/>
              <a:gd name="connsiteX11" fmla="*/ 626271 w 1722247"/>
              <a:gd name="connsiteY11" fmla="*/ 208741 h 1200259"/>
              <a:gd name="connsiteX12" fmla="*/ 730650 w 1722247"/>
              <a:gd name="connsiteY12" fmla="*/ 173951 h 1200259"/>
              <a:gd name="connsiteX13" fmla="*/ 782839 w 1722247"/>
              <a:gd name="connsiteY13" fmla="*/ 156556 h 1200259"/>
              <a:gd name="connsiteX14" fmla="*/ 835028 w 1722247"/>
              <a:gd name="connsiteY14" fmla="*/ 139161 h 1200259"/>
              <a:gd name="connsiteX15" fmla="*/ 1322129 w 1722247"/>
              <a:gd name="connsiteY15" fmla="*/ 104371 h 1200259"/>
              <a:gd name="connsiteX16" fmla="*/ 1722247 w 1722247"/>
              <a:gd name="connsiteY16" fmla="*/ 86976 h 1200259"/>
              <a:gd name="connsiteX17" fmla="*/ 1635264 w 1722247"/>
              <a:gd name="connsiteY17" fmla="*/ 34790 h 1200259"/>
              <a:gd name="connsiteX18" fmla="*/ 1583075 w 1722247"/>
              <a:gd name="connsiteY18" fmla="*/ 0 h 120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722247" h="1200259">
                <a:moveTo>
                  <a:pt x="0" y="1200259"/>
                </a:moveTo>
                <a:cubicBezTo>
                  <a:pt x="43392" y="939920"/>
                  <a:pt x="-9977" y="1265102"/>
                  <a:pt x="34793" y="974123"/>
                </a:cubicBezTo>
                <a:cubicBezTo>
                  <a:pt x="44692" y="909782"/>
                  <a:pt x="51380" y="860852"/>
                  <a:pt x="69585" y="800173"/>
                </a:cubicBezTo>
                <a:cubicBezTo>
                  <a:pt x="80123" y="765047"/>
                  <a:pt x="92780" y="730592"/>
                  <a:pt x="104378" y="695802"/>
                </a:cubicBezTo>
                <a:cubicBezTo>
                  <a:pt x="110177" y="678407"/>
                  <a:pt x="111603" y="658873"/>
                  <a:pt x="121775" y="643617"/>
                </a:cubicBezTo>
                <a:cubicBezTo>
                  <a:pt x="133373" y="626222"/>
                  <a:pt x="146195" y="609584"/>
                  <a:pt x="156568" y="591432"/>
                </a:cubicBezTo>
                <a:cubicBezTo>
                  <a:pt x="174762" y="559594"/>
                  <a:pt x="197895" y="497922"/>
                  <a:pt x="226153" y="469667"/>
                </a:cubicBezTo>
                <a:cubicBezTo>
                  <a:pt x="240938" y="454884"/>
                  <a:pt x="260946" y="446474"/>
                  <a:pt x="278343" y="434877"/>
                </a:cubicBezTo>
                <a:cubicBezTo>
                  <a:pt x="313136" y="382690"/>
                  <a:pt x="307337" y="376893"/>
                  <a:pt x="365325" y="347901"/>
                </a:cubicBezTo>
                <a:cubicBezTo>
                  <a:pt x="381727" y="339701"/>
                  <a:pt x="401484" y="339411"/>
                  <a:pt x="417514" y="330506"/>
                </a:cubicBezTo>
                <a:cubicBezTo>
                  <a:pt x="454067" y="310200"/>
                  <a:pt x="482224" y="274148"/>
                  <a:pt x="521893" y="260926"/>
                </a:cubicBezTo>
                <a:cubicBezTo>
                  <a:pt x="712233" y="197484"/>
                  <a:pt x="423925" y="298665"/>
                  <a:pt x="626271" y="208741"/>
                </a:cubicBezTo>
                <a:cubicBezTo>
                  <a:pt x="659785" y="193847"/>
                  <a:pt x="695857" y="185548"/>
                  <a:pt x="730650" y="173951"/>
                </a:cubicBezTo>
                <a:lnTo>
                  <a:pt x="782839" y="156556"/>
                </a:lnTo>
                <a:cubicBezTo>
                  <a:pt x="800235" y="150758"/>
                  <a:pt x="816803" y="141186"/>
                  <a:pt x="835028" y="139161"/>
                </a:cubicBezTo>
                <a:cubicBezTo>
                  <a:pt x="1086862" y="111182"/>
                  <a:pt x="969392" y="121167"/>
                  <a:pt x="1322129" y="104371"/>
                </a:cubicBezTo>
                <a:lnTo>
                  <a:pt x="1722247" y="86976"/>
                </a:lnTo>
                <a:cubicBezTo>
                  <a:pt x="1631612" y="56767"/>
                  <a:pt x="1703493" y="89370"/>
                  <a:pt x="1635264" y="34790"/>
                </a:cubicBezTo>
                <a:cubicBezTo>
                  <a:pt x="1618938" y="21730"/>
                  <a:pt x="1583075" y="0"/>
                  <a:pt x="1583075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375987" y="1826481"/>
            <a:ext cx="87083" cy="139160"/>
          </a:xfrm>
          <a:custGeom>
            <a:avLst/>
            <a:gdLst>
              <a:gd name="connsiteX0" fmla="*/ 87083 w 87083"/>
              <a:gd name="connsiteY0" fmla="*/ 0 h 139160"/>
              <a:gd name="connsiteX1" fmla="*/ 52290 w 87083"/>
              <a:gd name="connsiteY1" fmla="*/ 86975 h 139160"/>
              <a:gd name="connsiteX2" fmla="*/ 101 w 87083"/>
              <a:gd name="connsiteY2" fmla="*/ 139160 h 139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3" h="139160">
                <a:moveTo>
                  <a:pt x="87083" y="0"/>
                </a:moveTo>
                <a:cubicBezTo>
                  <a:pt x="75485" y="28992"/>
                  <a:pt x="70440" y="61567"/>
                  <a:pt x="52290" y="86975"/>
                </a:cubicBezTo>
                <a:cubicBezTo>
                  <a:pt x="-4724" y="166788"/>
                  <a:pt x="101" y="89263"/>
                  <a:pt x="101" y="13916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8098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860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612541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7691090" y="295300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3287926" y="29457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618458" y="258212"/>
            <a:ext cx="1571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HOOKS</a:t>
            </a:r>
            <a:endParaRPr lang="en-US" sz="3600" b="1" u="sng" dirty="0"/>
          </a:p>
        </p:txBody>
      </p:sp>
      <p:sp>
        <p:nvSpPr>
          <p:cNvPr id="17" name="Freeform 16"/>
          <p:cNvSpPr/>
          <p:nvPr/>
        </p:nvSpPr>
        <p:spPr>
          <a:xfrm>
            <a:off x="3618458" y="1110980"/>
            <a:ext cx="209336" cy="1811389"/>
          </a:xfrm>
          <a:custGeom>
            <a:avLst/>
            <a:gdLst>
              <a:gd name="connsiteX0" fmla="*/ 52189 w 209336"/>
              <a:gd name="connsiteY0" fmla="*/ 1811389 h 1811389"/>
              <a:gd name="connsiteX1" fmla="*/ 34793 w 209336"/>
              <a:gd name="connsiteY1" fmla="*/ 1654834 h 1811389"/>
              <a:gd name="connsiteX2" fmla="*/ 0 w 209336"/>
              <a:gd name="connsiteY2" fmla="*/ 941636 h 1811389"/>
              <a:gd name="connsiteX3" fmla="*/ 17396 w 209336"/>
              <a:gd name="connsiteY3" fmla="*/ 54489 h 1811389"/>
              <a:gd name="connsiteX4" fmla="*/ 52189 w 209336"/>
              <a:gd name="connsiteY4" fmla="*/ 2303 h 1811389"/>
              <a:gd name="connsiteX5" fmla="*/ 191361 w 209336"/>
              <a:gd name="connsiteY5" fmla="*/ 19699 h 1811389"/>
              <a:gd name="connsiteX6" fmla="*/ 208757 w 209336"/>
              <a:gd name="connsiteY6" fmla="*/ 124069 h 1811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336" h="1811389">
                <a:moveTo>
                  <a:pt x="52189" y="1811389"/>
                </a:moveTo>
                <a:cubicBezTo>
                  <a:pt x="46390" y="1759204"/>
                  <a:pt x="37125" y="1707288"/>
                  <a:pt x="34793" y="1654834"/>
                </a:cubicBezTo>
                <a:cubicBezTo>
                  <a:pt x="2522" y="928795"/>
                  <a:pt x="60341" y="1243326"/>
                  <a:pt x="0" y="941636"/>
                </a:cubicBezTo>
                <a:cubicBezTo>
                  <a:pt x="5799" y="645920"/>
                  <a:pt x="988" y="349806"/>
                  <a:pt x="17396" y="54489"/>
                </a:cubicBezTo>
                <a:cubicBezTo>
                  <a:pt x="18556" y="33614"/>
                  <a:pt x="31688" y="6403"/>
                  <a:pt x="52189" y="2303"/>
                </a:cubicBezTo>
                <a:cubicBezTo>
                  <a:pt x="98033" y="-6865"/>
                  <a:pt x="144970" y="13900"/>
                  <a:pt x="191361" y="19699"/>
                </a:cubicBezTo>
                <a:cubicBezTo>
                  <a:pt x="214258" y="88386"/>
                  <a:pt x="208757" y="53548"/>
                  <a:pt x="208757" y="12406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002224" y="1043703"/>
            <a:ext cx="251862" cy="1861271"/>
          </a:xfrm>
          <a:custGeom>
            <a:avLst/>
            <a:gdLst>
              <a:gd name="connsiteX0" fmla="*/ 129724 w 251862"/>
              <a:gd name="connsiteY0" fmla="*/ 1861271 h 1861271"/>
              <a:gd name="connsiteX1" fmla="*/ 94931 w 251862"/>
              <a:gd name="connsiteY1" fmla="*/ 1704716 h 1861271"/>
              <a:gd name="connsiteX2" fmla="*/ 60138 w 251862"/>
              <a:gd name="connsiteY2" fmla="*/ 1582950 h 1861271"/>
              <a:gd name="connsiteX3" fmla="*/ 42742 w 251862"/>
              <a:gd name="connsiteY3" fmla="*/ 521852 h 1861271"/>
              <a:gd name="connsiteX4" fmla="*/ 7949 w 251862"/>
              <a:gd name="connsiteY4" fmla="*/ 313111 h 1861271"/>
              <a:gd name="connsiteX5" fmla="*/ 77534 w 251862"/>
              <a:gd name="connsiteY5" fmla="*/ 17395 h 1861271"/>
              <a:gd name="connsiteX6" fmla="*/ 164517 w 251862"/>
              <a:gd name="connsiteY6" fmla="*/ 0 h 1861271"/>
              <a:gd name="connsiteX7" fmla="*/ 216706 w 251862"/>
              <a:gd name="connsiteY7" fmla="*/ 17395 h 1861271"/>
              <a:gd name="connsiteX8" fmla="*/ 251499 w 251862"/>
              <a:gd name="connsiteY8" fmla="*/ 104371 h 1861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1862" h="1861271">
                <a:moveTo>
                  <a:pt x="129724" y="1861271"/>
                </a:moveTo>
                <a:cubicBezTo>
                  <a:pt x="117768" y="1801499"/>
                  <a:pt x="111307" y="1762027"/>
                  <a:pt x="94931" y="1704716"/>
                </a:cubicBezTo>
                <a:cubicBezTo>
                  <a:pt x="45017" y="1530030"/>
                  <a:pt x="114520" y="1800465"/>
                  <a:pt x="60138" y="1582950"/>
                </a:cubicBezTo>
                <a:cubicBezTo>
                  <a:pt x="54339" y="1229251"/>
                  <a:pt x="57268" y="875300"/>
                  <a:pt x="42742" y="521852"/>
                </a:cubicBezTo>
                <a:cubicBezTo>
                  <a:pt x="39845" y="451371"/>
                  <a:pt x="7949" y="313111"/>
                  <a:pt x="7949" y="313111"/>
                </a:cubicBezTo>
                <a:cubicBezTo>
                  <a:pt x="16366" y="186866"/>
                  <a:pt x="-44698" y="63228"/>
                  <a:pt x="77534" y="17395"/>
                </a:cubicBezTo>
                <a:cubicBezTo>
                  <a:pt x="105220" y="7014"/>
                  <a:pt x="135523" y="5798"/>
                  <a:pt x="164517" y="0"/>
                </a:cubicBezTo>
                <a:cubicBezTo>
                  <a:pt x="181913" y="5798"/>
                  <a:pt x="202387" y="5940"/>
                  <a:pt x="216706" y="17395"/>
                </a:cubicBezTo>
                <a:cubicBezTo>
                  <a:pt x="257932" y="50373"/>
                  <a:pt x="251499" y="64680"/>
                  <a:pt x="251499" y="10437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416738" y="939333"/>
            <a:ext cx="211303" cy="1965641"/>
          </a:xfrm>
          <a:custGeom>
            <a:avLst/>
            <a:gdLst>
              <a:gd name="connsiteX0" fmla="*/ 72131 w 211303"/>
              <a:gd name="connsiteY0" fmla="*/ 1965641 h 1965641"/>
              <a:gd name="connsiteX1" fmla="*/ 37339 w 211303"/>
              <a:gd name="connsiteY1" fmla="*/ 1322024 h 1965641"/>
              <a:gd name="connsiteX2" fmla="*/ 19942 w 211303"/>
              <a:gd name="connsiteY2" fmla="*/ 1130678 h 1965641"/>
              <a:gd name="connsiteX3" fmla="*/ 19942 w 211303"/>
              <a:gd name="connsiteY3" fmla="*/ 52185 h 1965641"/>
              <a:gd name="connsiteX4" fmla="*/ 141717 w 211303"/>
              <a:gd name="connsiteY4" fmla="*/ 0 h 1965641"/>
              <a:gd name="connsiteX5" fmla="*/ 176510 w 211303"/>
              <a:gd name="connsiteY5" fmla="*/ 52185 h 1965641"/>
              <a:gd name="connsiteX6" fmla="*/ 211303 w 211303"/>
              <a:gd name="connsiteY6" fmla="*/ 156555 h 1965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303" h="1965641">
                <a:moveTo>
                  <a:pt x="72131" y="1965641"/>
                </a:moveTo>
                <a:cubicBezTo>
                  <a:pt x="29904" y="1627841"/>
                  <a:pt x="70603" y="1987249"/>
                  <a:pt x="37339" y="1322024"/>
                </a:cubicBezTo>
                <a:cubicBezTo>
                  <a:pt x="34140" y="1258059"/>
                  <a:pt x="25741" y="1194460"/>
                  <a:pt x="19942" y="1130678"/>
                </a:cubicBezTo>
                <a:cubicBezTo>
                  <a:pt x="9411" y="835837"/>
                  <a:pt x="-19112" y="333350"/>
                  <a:pt x="19942" y="52185"/>
                </a:cubicBezTo>
                <a:cubicBezTo>
                  <a:pt x="22029" y="37160"/>
                  <a:pt x="124253" y="5821"/>
                  <a:pt x="141717" y="0"/>
                </a:cubicBezTo>
                <a:cubicBezTo>
                  <a:pt x="153315" y="17395"/>
                  <a:pt x="168018" y="33080"/>
                  <a:pt x="176510" y="52185"/>
                </a:cubicBezTo>
                <a:cubicBezTo>
                  <a:pt x="191405" y="85696"/>
                  <a:pt x="211303" y="156555"/>
                  <a:pt x="211303" y="15655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949599" y="921938"/>
            <a:ext cx="174535" cy="2000431"/>
          </a:xfrm>
          <a:custGeom>
            <a:avLst/>
            <a:gdLst>
              <a:gd name="connsiteX0" fmla="*/ 122346 w 174535"/>
              <a:gd name="connsiteY0" fmla="*/ 2000431 h 2000431"/>
              <a:gd name="connsiteX1" fmla="*/ 87553 w 174535"/>
              <a:gd name="connsiteY1" fmla="*/ 1356814 h 2000431"/>
              <a:gd name="connsiteX2" fmla="*/ 70157 w 174535"/>
              <a:gd name="connsiteY2" fmla="*/ 1113283 h 2000431"/>
              <a:gd name="connsiteX3" fmla="*/ 52760 w 174535"/>
              <a:gd name="connsiteY3" fmla="*/ 1008913 h 2000431"/>
              <a:gd name="connsiteX4" fmla="*/ 17967 w 174535"/>
              <a:gd name="connsiteY4" fmla="*/ 800172 h 2000431"/>
              <a:gd name="connsiteX5" fmla="*/ 17967 w 174535"/>
              <a:gd name="connsiteY5" fmla="*/ 17395 h 2000431"/>
              <a:gd name="connsiteX6" fmla="*/ 70157 w 174535"/>
              <a:gd name="connsiteY6" fmla="*/ 0 h 2000431"/>
              <a:gd name="connsiteX7" fmla="*/ 157139 w 174535"/>
              <a:gd name="connsiteY7" fmla="*/ 69580 h 2000431"/>
              <a:gd name="connsiteX8" fmla="*/ 174535 w 174535"/>
              <a:gd name="connsiteY8" fmla="*/ 121765 h 20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4535" h="2000431">
                <a:moveTo>
                  <a:pt x="122346" y="2000431"/>
                </a:moveTo>
                <a:cubicBezTo>
                  <a:pt x="110748" y="1785892"/>
                  <a:pt x="102861" y="1571120"/>
                  <a:pt x="87553" y="1356814"/>
                </a:cubicBezTo>
                <a:cubicBezTo>
                  <a:pt x="81754" y="1275637"/>
                  <a:pt x="78256" y="1194263"/>
                  <a:pt x="70157" y="1113283"/>
                </a:cubicBezTo>
                <a:cubicBezTo>
                  <a:pt x="66647" y="1078188"/>
                  <a:pt x="58124" y="1043773"/>
                  <a:pt x="52760" y="1008913"/>
                </a:cubicBezTo>
                <a:cubicBezTo>
                  <a:pt x="23987" y="821908"/>
                  <a:pt x="48594" y="953292"/>
                  <a:pt x="17967" y="800172"/>
                </a:cubicBezTo>
                <a:cubicBezTo>
                  <a:pt x="10942" y="624564"/>
                  <a:pt x="-18689" y="209825"/>
                  <a:pt x="17967" y="17395"/>
                </a:cubicBezTo>
                <a:cubicBezTo>
                  <a:pt x="21398" y="-619"/>
                  <a:pt x="52760" y="5798"/>
                  <a:pt x="70157" y="0"/>
                </a:cubicBezTo>
                <a:cubicBezTo>
                  <a:pt x="130348" y="20062"/>
                  <a:pt x="125664" y="6634"/>
                  <a:pt x="157139" y="69580"/>
                </a:cubicBezTo>
                <a:cubicBezTo>
                  <a:pt x="165340" y="85980"/>
                  <a:pt x="174535" y="121765"/>
                  <a:pt x="174535" y="12176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013262" y="295300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  <p:sp>
        <p:nvSpPr>
          <p:cNvPr id="13" name="Freeform 12"/>
          <p:cNvSpPr/>
          <p:nvPr/>
        </p:nvSpPr>
        <p:spPr>
          <a:xfrm flipH="1">
            <a:off x="2289132" y="1263380"/>
            <a:ext cx="217217" cy="1811389"/>
          </a:xfrm>
          <a:custGeom>
            <a:avLst/>
            <a:gdLst>
              <a:gd name="connsiteX0" fmla="*/ 52189 w 209336"/>
              <a:gd name="connsiteY0" fmla="*/ 1811389 h 1811389"/>
              <a:gd name="connsiteX1" fmla="*/ 34793 w 209336"/>
              <a:gd name="connsiteY1" fmla="*/ 1654834 h 1811389"/>
              <a:gd name="connsiteX2" fmla="*/ 0 w 209336"/>
              <a:gd name="connsiteY2" fmla="*/ 941636 h 1811389"/>
              <a:gd name="connsiteX3" fmla="*/ 17396 w 209336"/>
              <a:gd name="connsiteY3" fmla="*/ 54489 h 1811389"/>
              <a:gd name="connsiteX4" fmla="*/ 52189 w 209336"/>
              <a:gd name="connsiteY4" fmla="*/ 2303 h 1811389"/>
              <a:gd name="connsiteX5" fmla="*/ 191361 w 209336"/>
              <a:gd name="connsiteY5" fmla="*/ 19699 h 1811389"/>
              <a:gd name="connsiteX6" fmla="*/ 208757 w 209336"/>
              <a:gd name="connsiteY6" fmla="*/ 124069 h 1811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336" h="1811389">
                <a:moveTo>
                  <a:pt x="52189" y="1811389"/>
                </a:moveTo>
                <a:cubicBezTo>
                  <a:pt x="46390" y="1759204"/>
                  <a:pt x="37125" y="1707288"/>
                  <a:pt x="34793" y="1654834"/>
                </a:cubicBezTo>
                <a:cubicBezTo>
                  <a:pt x="2522" y="928795"/>
                  <a:pt x="60341" y="1243326"/>
                  <a:pt x="0" y="941636"/>
                </a:cubicBezTo>
                <a:cubicBezTo>
                  <a:pt x="5799" y="645920"/>
                  <a:pt x="988" y="349806"/>
                  <a:pt x="17396" y="54489"/>
                </a:cubicBezTo>
                <a:cubicBezTo>
                  <a:pt x="18556" y="33614"/>
                  <a:pt x="31688" y="6403"/>
                  <a:pt x="52189" y="2303"/>
                </a:cubicBezTo>
                <a:cubicBezTo>
                  <a:pt x="98033" y="-6865"/>
                  <a:pt x="144970" y="13900"/>
                  <a:pt x="191361" y="19699"/>
                </a:cubicBezTo>
                <a:cubicBezTo>
                  <a:pt x="214258" y="88386"/>
                  <a:pt x="208757" y="53548"/>
                  <a:pt x="208757" y="12406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777991" y="5102752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7691090" y="295300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3955031" y="29457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600472" y="290288"/>
            <a:ext cx="5911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RUNNING BACK PASS OPTION</a:t>
            </a:r>
            <a:endParaRPr lang="en-US" sz="3600" b="1" u="sng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340705" y="4744085"/>
            <a:ext cx="260246" cy="3586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600951" y="5235911"/>
            <a:ext cx="209013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8" idx="0"/>
          </p:cNvCxnSpPr>
          <p:nvPr/>
        </p:nvCxnSpPr>
        <p:spPr>
          <a:xfrm rot="5400000" flipH="1" flipV="1">
            <a:off x="7571098" y="2010052"/>
            <a:ext cx="1474424" cy="411480"/>
          </a:xfrm>
          <a:prstGeom prst="bentConnector3">
            <a:avLst>
              <a:gd name="adj1" fmla="val 9955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 flipV="1">
            <a:off x="4366513" y="2122198"/>
            <a:ext cx="1739638" cy="830807"/>
          </a:xfrm>
          <a:prstGeom prst="bentConnector3">
            <a:avLst>
              <a:gd name="adj1" fmla="val 2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Freeform 40"/>
          <p:cNvSpPr/>
          <p:nvPr/>
        </p:nvSpPr>
        <p:spPr>
          <a:xfrm>
            <a:off x="6001769" y="1965641"/>
            <a:ext cx="156568" cy="295716"/>
          </a:xfrm>
          <a:custGeom>
            <a:avLst/>
            <a:gdLst>
              <a:gd name="connsiteX0" fmla="*/ 0 w 156568"/>
              <a:gd name="connsiteY0" fmla="*/ 0 h 295716"/>
              <a:gd name="connsiteX1" fmla="*/ 86982 w 156568"/>
              <a:gd name="connsiteY1" fmla="*/ 69580 h 295716"/>
              <a:gd name="connsiteX2" fmla="*/ 121775 w 156568"/>
              <a:gd name="connsiteY2" fmla="*/ 121765 h 295716"/>
              <a:gd name="connsiteX3" fmla="*/ 156568 w 156568"/>
              <a:gd name="connsiteY3" fmla="*/ 156556 h 295716"/>
              <a:gd name="connsiteX4" fmla="*/ 69586 w 156568"/>
              <a:gd name="connsiteY4" fmla="*/ 226136 h 295716"/>
              <a:gd name="connsiteX5" fmla="*/ 34793 w 156568"/>
              <a:gd name="connsiteY5" fmla="*/ 278321 h 295716"/>
              <a:gd name="connsiteX6" fmla="*/ 17397 w 156568"/>
              <a:gd name="connsiteY6" fmla="*/ 295716 h 295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568" h="295716">
                <a:moveTo>
                  <a:pt x="0" y="0"/>
                </a:moveTo>
                <a:cubicBezTo>
                  <a:pt x="28994" y="23193"/>
                  <a:pt x="60727" y="43327"/>
                  <a:pt x="86982" y="69580"/>
                </a:cubicBezTo>
                <a:cubicBezTo>
                  <a:pt x="101766" y="84363"/>
                  <a:pt x="108714" y="105440"/>
                  <a:pt x="121775" y="121765"/>
                </a:cubicBezTo>
                <a:cubicBezTo>
                  <a:pt x="132021" y="134572"/>
                  <a:pt x="144970" y="144959"/>
                  <a:pt x="156568" y="156556"/>
                </a:cubicBezTo>
                <a:cubicBezTo>
                  <a:pt x="56859" y="306107"/>
                  <a:pt x="189625" y="130113"/>
                  <a:pt x="69586" y="226136"/>
                </a:cubicBezTo>
                <a:cubicBezTo>
                  <a:pt x="53260" y="239196"/>
                  <a:pt x="47338" y="261596"/>
                  <a:pt x="34793" y="278321"/>
                </a:cubicBezTo>
                <a:cubicBezTo>
                  <a:pt x="29873" y="284881"/>
                  <a:pt x="23196" y="289918"/>
                  <a:pt x="17397" y="29571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402477" y="1374209"/>
            <a:ext cx="173964" cy="191590"/>
          </a:xfrm>
          <a:custGeom>
            <a:avLst/>
            <a:gdLst>
              <a:gd name="connsiteX0" fmla="*/ 0 w 173964"/>
              <a:gd name="connsiteY0" fmla="*/ 0 h 191590"/>
              <a:gd name="connsiteX1" fmla="*/ 86982 w 173964"/>
              <a:gd name="connsiteY1" fmla="*/ 69580 h 191590"/>
              <a:gd name="connsiteX2" fmla="*/ 121775 w 173964"/>
              <a:gd name="connsiteY2" fmla="*/ 104371 h 191590"/>
              <a:gd name="connsiteX3" fmla="*/ 173964 w 173964"/>
              <a:gd name="connsiteY3" fmla="*/ 121766 h 191590"/>
              <a:gd name="connsiteX4" fmla="*/ 139172 w 173964"/>
              <a:gd name="connsiteY4" fmla="*/ 173951 h 191590"/>
              <a:gd name="connsiteX5" fmla="*/ 52189 w 173964"/>
              <a:gd name="connsiteY5" fmla="*/ 191346 h 191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3964" h="191590">
                <a:moveTo>
                  <a:pt x="0" y="0"/>
                </a:moveTo>
                <a:cubicBezTo>
                  <a:pt x="28994" y="23193"/>
                  <a:pt x="58790" y="45418"/>
                  <a:pt x="86982" y="69580"/>
                </a:cubicBezTo>
                <a:cubicBezTo>
                  <a:pt x="99435" y="80253"/>
                  <a:pt x="107711" y="95933"/>
                  <a:pt x="121775" y="104371"/>
                </a:cubicBezTo>
                <a:cubicBezTo>
                  <a:pt x="137499" y="113805"/>
                  <a:pt x="156568" y="115968"/>
                  <a:pt x="173964" y="121766"/>
                </a:cubicBezTo>
                <a:cubicBezTo>
                  <a:pt x="162367" y="139161"/>
                  <a:pt x="155498" y="160891"/>
                  <a:pt x="139172" y="173951"/>
                </a:cubicBezTo>
                <a:cubicBezTo>
                  <a:pt x="112842" y="195013"/>
                  <a:pt x="82005" y="191346"/>
                  <a:pt x="52189" y="191346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3124" y="295300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2455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942454" y="5137542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0" y="2922369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9" name="Oval 8"/>
          <p:cNvSpPr/>
          <p:nvPr/>
        </p:nvSpPr>
        <p:spPr>
          <a:xfrm>
            <a:off x="3955031" y="294934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618458" y="258212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DIVE RIGHT</a:t>
            </a:r>
            <a:endParaRPr lang="en-US" sz="3600" b="1" u="sng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69324" y="4194174"/>
            <a:ext cx="296090" cy="1385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600951" y="2422465"/>
            <a:ext cx="641256" cy="27150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190302" y="2957537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3997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79193" y="2922369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179193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2767713" y="5137542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7844191" y="2922369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4</a:t>
            </a:r>
            <a:endParaRPr lang="en-US" sz="3200" dirty="0"/>
          </a:p>
        </p:txBody>
      </p:sp>
      <p:sp>
        <p:nvSpPr>
          <p:cNvPr id="9" name="Oval 8"/>
          <p:cNvSpPr/>
          <p:nvPr/>
        </p:nvSpPr>
        <p:spPr>
          <a:xfrm>
            <a:off x="3990852" y="298655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959961" y="258212"/>
            <a:ext cx="2061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DIVE LEFT</a:t>
            </a:r>
            <a:endParaRPr lang="en-US" sz="3600" b="1" u="sng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909614" y="4332605"/>
            <a:ext cx="539158" cy="1211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497153" y="2231960"/>
            <a:ext cx="540139" cy="29055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775327" y="2917559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82017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942454" y="48136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584942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3945946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618458" y="258212"/>
            <a:ext cx="3172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REVERSE RIGHT</a:t>
            </a:r>
            <a:endParaRPr lang="en-US" sz="3600" b="1" u="sng" dirty="0"/>
          </a:p>
        </p:txBody>
      </p:sp>
      <p:cxnSp>
        <p:nvCxnSpPr>
          <p:cNvPr id="11" name="Straight Arrow Connector 10"/>
          <p:cNvCxnSpPr>
            <a:stCxn id="5" idx="6"/>
          </p:cNvCxnSpPr>
          <p:nvPr/>
        </p:nvCxnSpPr>
        <p:spPr>
          <a:xfrm>
            <a:off x="5600951" y="4332605"/>
            <a:ext cx="592179" cy="277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7"/>
          </p:cNvCxnSpPr>
          <p:nvPr/>
        </p:nvCxnSpPr>
        <p:spPr>
          <a:xfrm flipV="1">
            <a:off x="5644894" y="2474650"/>
            <a:ext cx="857424" cy="2459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5514669" y="4609689"/>
            <a:ext cx="1113372" cy="834963"/>
          </a:xfrm>
          <a:custGeom>
            <a:avLst/>
            <a:gdLst>
              <a:gd name="connsiteX0" fmla="*/ 0 w 1113372"/>
              <a:gd name="connsiteY0" fmla="*/ 0 h 834963"/>
              <a:gd name="connsiteX1" fmla="*/ 86982 w 1113372"/>
              <a:gd name="connsiteY1" fmla="*/ 52185 h 834963"/>
              <a:gd name="connsiteX2" fmla="*/ 121775 w 1113372"/>
              <a:gd name="connsiteY2" fmla="*/ 86976 h 834963"/>
              <a:gd name="connsiteX3" fmla="*/ 226154 w 1113372"/>
              <a:gd name="connsiteY3" fmla="*/ 156556 h 834963"/>
              <a:gd name="connsiteX4" fmla="*/ 278343 w 1113372"/>
              <a:gd name="connsiteY4" fmla="*/ 208741 h 834963"/>
              <a:gd name="connsiteX5" fmla="*/ 452307 w 1113372"/>
              <a:gd name="connsiteY5" fmla="*/ 313111 h 834963"/>
              <a:gd name="connsiteX6" fmla="*/ 504497 w 1113372"/>
              <a:gd name="connsiteY6" fmla="*/ 330506 h 834963"/>
              <a:gd name="connsiteX7" fmla="*/ 591479 w 1113372"/>
              <a:gd name="connsiteY7" fmla="*/ 400087 h 834963"/>
              <a:gd name="connsiteX8" fmla="*/ 643668 w 1113372"/>
              <a:gd name="connsiteY8" fmla="*/ 434877 h 834963"/>
              <a:gd name="connsiteX9" fmla="*/ 678461 w 1113372"/>
              <a:gd name="connsiteY9" fmla="*/ 487062 h 834963"/>
              <a:gd name="connsiteX10" fmla="*/ 730650 w 1113372"/>
              <a:gd name="connsiteY10" fmla="*/ 521852 h 834963"/>
              <a:gd name="connsiteX11" fmla="*/ 800236 w 1113372"/>
              <a:gd name="connsiteY11" fmla="*/ 574037 h 834963"/>
              <a:gd name="connsiteX12" fmla="*/ 904615 w 1113372"/>
              <a:gd name="connsiteY12" fmla="*/ 643617 h 834963"/>
              <a:gd name="connsiteX13" fmla="*/ 956804 w 1113372"/>
              <a:gd name="connsiteY13" fmla="*/ 678407 h 834963"/>
              <a:gd name="connsiteX14" fmla="*/ 991597 w 1113372"/>
              <a:gd name="connsiteY14" fmla="*/ 730593 h 834963"/>
              <a:gd name="connsiteX15" fmla="*/ 1095975 w 1113372"/>
              <a:gd name="connsiteY15" fmla="*/ 800173 h 834963"/>
              <a:gd name="connsiteX16" fmla="*/ 1113372 w 1113372"/>
              <a:gd name="connsiteY16" fmla="*/ 747988 h 834963"/>
              <a:gd name="connsiteX17" fmla="*/ 1095975 w 1113372"/>
              <a:gd name="connsiteY17" fmla="*/ 695802 h 834963"/>
              <a:gd name="connsiteX18" fmla="*/ 1078579 w 1113372"/>
              <a:gd name="connsiteY18" fmla="*/ 800173 h 834963"/>
              <a:gd name="connsiteX19" fmla="*/ 1026390 w 1113372"/>
              <a:gd name="connsiteY19" fmla="*/ 817568 h 834963"/>
              <a:gd name="connsiteX20" fmla="*/ 939408 w 1113372"/>
              <a:gd name="connsiteY20" fmla="*/ 834963 h 834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13372" h="834963">
                <a:moveTo>
                  <a:pt x="0" y="0"/>
                </a:moveTo>
                <a:cubicBezTo>
                  <a:pt x="28994" y="17395"/>
                  <a:pt x="59468" y="32533"/>
                  <a:pt x="86982" y="52185"/>
                </a:cubicBezTo>
                <a:cubicBezTo>
                  <a:pt x="100328" y="61718"/>
                  <a:pt x="108654" y="77136"/>
                  <a:pt x="121775" y="86976"/>
                </a:cubicBezTo>
                <a:cubicBezTo>
                  <a:pt x="155228" y="112064"/>
                  <a:pt x="196585" y="126990"/>
                  <a:pt x="226154" y="156556"/>
                </a:cubicBezTo>
                <a:cubicBezTo>
                  <a:pt x="243550" y="173951"/>
                  <a:pt x="258923" y="193638"/>
                  <a:pt x="278343" y="208741"/>
                </a:cubicBezTo>
                <a:cubicBezTo>
                  <a:pt x="328933" y="248086"/>
                  <a:pt x="392061" y="287294"/>
                  <a:pt x="452307" y="313111"/>
                </a:cubicBezTo>
                <a:cubicBezTo>
                  <a:pt x="469162" y="320334"/>
                  <a:pt x="487100" y="324708"/>
                  <a:pt x="504497" y="330506"/>
                </a:cubicBezTo>
                <a:cubicBezTo>
                  <a:pt x="665130" y="437586"/>
                  <a:pt x="467537" y="300940"/>
                  <a:pt x="591479" y="400087"/>
                </a:cubicBezTo>
                <a:cubicBezTo>
                  <a:pt x="607805" y="413147"/>
                  <a:pt x="626272" y="423280"/>
                  <a:pt x="643668" y="434877"/>
                </a:cubicBezTo>
                <a:cubicBezTo>
                  <a:pt x="655266" y="452272"/>
                  <a:pt x="663677" y="472279"/>
                  <a:pt x="678461" y="487062"/>
                </a:cubicBezTo>
                <a:cubicBezTo>
                  <a:pt x="693245" y="501845"/>
                  <a:pt x="713637" y="509701"/>
                  <a:pt x="730650" y="521852"/>
                </a:cubicBezTo>
                <a:cubicBezTo>
                  <a:pt x="754243" y="538703"/>
                  <a:pt x="776483" y="557411"/>
                  <a:pt x="800236" y="574037"/>
                </a:cubicBezTo>
                <a:cubicBezTo>
                  <a:pt x="834493" y="598015"/>
                  <a:pt x="869822" y="620424"/>
                  <a:pt x="904615" y="643617"/>
                </a:cubicBezTo>
                <a:lnTo>
                  <a:pt x="956804" y="678407"/>
                </a:lnTo>
                <a:cubicBezTo>
                  <a:pt x="968402" y="695802"/>
                  <a:pt x="975862" y="716826"/>
                  <a:pt x="991597" y="730593"/>
                </a:cubicBezTo>
                <a:cubicBezTo>
                  <a:pt x="1023067" y="758127"/>
                  <a:pt x="1095975" y="800173"/>
                  <a:pt x="1095975" y="800173"/>
                </a:cubicBezTo>
                <a:cubicBezTo>
                  <a:pt x="1101774" y="782778"/>
                  <a:pt x="1113372" y="766324"/>
                  <a:pt x="1113372" y="747988"/>
                </a:cubicBezTo>
                <a:cubicBezTo>
                  <a:pt x="1113372" y="729652"/>
                  <a:pt x="1106147" y="680546"/>
                  <a:pt x="1095975" y="695802"/>
                </a:cubicBezTo>
                <a:cubicBezTo>
                  <a:pt x="1076409" y="725148"/>
                  <a:pt x="1096079" y="769550"/>
                  <a:pt x="1078579" y="800173"/>
                </a:cubicBezTo>
                <a:cubicBezTo>
                  <a:pt x="1069481" y="816094"/>
                  <a:pt x="1044180" y="813121"/>
                  <a:pt x="1026390" y="817568"/>
                </a:cubicBezTo>
                <a:cubicBezTo>
                  <a:pt x="997705" y="824739"/>
                  <a:pt x="939408" y="834963"/>
                  <a:pt x="939408" y="83496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437270" y="539247"/>
            <a:ext cx="243550" cy="191345"/>
          </a:xfrm>
          <a:custGeom>
            <a:avLst/>
            <a:gdLst>
              <a:gd name="connsiteX0" fmla="*/ 0 w 243550"/>
              <a:gd name="connsiteY0" fmla="*/ 191345 h 191345"/>
              <a:gd name="connsiteX1" fmla="*/ 17396 w 243550"/>
              <a:gd name="connsiteY1" fmla="*/ 104370 h 191345"/>
              <a:gd name="connsiteX2" fmla="*/ 104379 w 243550"/>
              <a:gd name="connsiteY2" fmla="*/ 0 h 191345"/>
              <a:gd name="connsiteX3" fmla="*/ 139171 w 243550"/>
              <a:gd name="connsiteY3" fmla="*/ 52185 h 191345"/>
              <a:gd name="connsiteX4" fmla="*/ 226154 w 243550"/>
              <a:gd name="connsiteY4" fmla="*/ 139160 h 191345"/>
              <a:gd name="connsiteX5" fmla="*/ 243550 w 243550"/>
              <a:gd name="connsiteY5" fmla="*/ 191345 h 191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3550" h="191345">
                <a:moveTo>
                  <a:pt x="0" y="191345"/>
                </a:moveTo>
                <a:cubicBezTo>
                  <a:pt x="5799" y="162353"/>
                  <a:pt x="7014" y="132053"/>
                  <a:pt x="17396" y="104370"/>
                </a:cubicBezTo>
                <a:cubicBezTo>
                  <a:pt x="31928" y="65621"/>
                  <a:pt x="77306" y="27071"/>
                  <a:pt x="104379" y="0"/>
                </a:cubicBezTo>
                <a:cubicBezTo>
                  <a:pt x="115976" y="17395"/>
                  <a:pt x="124387" y="37402"/>
                  <a:pt x="139171" y="52185"/>
                </a:cubicBezTo>
                <a:cubicBezTo>
                  <a:pt x="255150" y="168155"/>
                  <a:pt x="133372" y="-1"/>
                  <a:pt x="226154" y="139160"/>
                </a:cubicBezTo>
                <a:lnTo>
                  <a:pt x="243550" y="191345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983193" y="574037"/>
            <a:ext cx="6767213" cy="5009775"/>
          </a:xfrm>
          <a:custGeom>
            <a:avLst/>
            <a:gdLst>
              <a:gd name="connsiteX0" fmla="*/ 0 w 6767213"/>
              <a:gd name="connsiteY0" fmla="*/ 3200690 h 5009775"/>
              <a:gd name="connsiteX1" fmla="*/ 69586 w 6767213"/>
              <a:gd name="connsiteY1" fmla="*/ 3287665 h 5009775"/>
              <a:gd name="connsiteX2" fmla="*/ 104379 w 6767213"/>
              <a:gd name="connsiteY2" fmla="*/ 3339850 h 5009775"/>
              <a:gd name="connsiteX3" fmla="*/ 226154 w 6767213"/>
              <a:gd name="connsiteY3" fmla="*/ 3496406 h 5009775"/>
              <a:gd name="connsiteX4" fmla="*/ 278343 w 6767213"/>
              <a:gd name="connsiteY4" fmla="*/ 3583381 h 5009775"/>
              <a:gd name="connsiteX5" fmla="*/ 330533 w 6767213"/>
              <a:gd name="connsiteY5" fmla="*/ 3652961 h 5009775"/>
              <a:gd name="connsiteX6" fmla="*/ 400118 w 6767213"/>
              <a:gd name="connsiteY6" fmla="*/ 3757331 h 5009775"/>
              <a:gd name="connsiteX7" fmla="*/ 434911 w 6767213"/>
              <a:gd name="connsiteY7" fmla="*/ 3792122 h 5009775"/>
              <a:gd name="connsiteX8" fmla="*/ 469704 w 6767213"/>
              <a:gd name="connsiteY8" fmla="*/ 3861702 h 5009775"/>
              <a:gd name="connsiteX9" fmla="*/ 504497 w 6767213"/>
              <a:gd name="connsiteY9" fmla="*/ 3913887 h 5009775"/>
              <a:gd name="connsiteX10" fmla="*/ 608875 w 6767213"/>
              <a:gd name="connsiteY10" fmla="*/ 4035652 h 5009775"/>
              <a:gd name="connsiteX11" fmla="*/ 643668 w 6767213"/>
              <a:gd name="connsiteY11" fmla="*/ 4087837 h 5009775"/>
              <a:gd name="connsiteX12" fmla="*/ 678461 w 6767213"/>
              <a:gd name="connsiteY12" fmla="*/ 4122628 h 5009775"/>
              <a:gd name="connsiteX13" fmla="*/ 713254 w 6767213"/>
              <a:gd name="connsiteY13" fmla="*/ 4174813 h 5009775"/>
              <a:gd name="connsiteX14" fmla="*/ 765443 w 6767213"/>
              <a:gd name="connsiteY14" fmla="*/ 4192208 h 5009775"/>
              <a:gd name="connsiteX15" fmla="*/ 817633 w 6767213"/>
              <a:gd name="connsiteY15" fmla="*/ 4244393 h 5009775"/>
              <a:gd name="connsiteX16" fmla="*/ 869822 w 6767213"/>
              <a:gd name="connsiteY16" fmla="*/ 4261788 h 5009775"/>
              <a:gd name="connsiteX17" fmla="*/ 974201 w 6767213"/>
              <a:gd name="connsiteY17" fmla="*/ 4331368 h 5009775"/>
              <a:gd name="connsiteX18" fmla="*/ 1078579 w 6767213"/>
              <a:gd name="connsiteY18" fmla="*/ 4400948 h 5009775"/>
              <a:gd name="connsiteX19" fmla="*/ 1130768 w 6767213"/>
              <a:gd name="connsiteY19" fmla="*/ 4435739 h 5009775"/>
              <a:gd name="connsiteX20" fmla="*/ 1182958 w 6767213"/>
              <a:gd name="connsiteY20" fmla="*/ 4453134 h 5009775"/>
              <a:gd name="connsiteX21" fmla="*/ 1339526 w 6767213"/>
              <a:gd name="connsiteY21" fmla="*/ 4540109 h 5009775"/>
              <a:gd name="connsiteX22" fmla="*/ 1478697 w 6767213"/>
              <a:gd name="connsiteY22" fmla="*/ 4609689 h 5009775"/>
              <a:gd name="connsiteX23" fmla="*/ 1600472 w 6767213"/>
              <a:gd name="connsiteY23" fmla="*/ 4679269 h 5009775"/>
              <a:gd name="connsiteX24" fmla="*/ 1704851 w 6767213"/>
              <a:gd name="connsiteY24" fmla="*/ 4714059 h 5009775"/>
              <a:gd name="connsiteX25" fmla="*/ 1757040 w 6767213"/>
              <a:gd name="connsiteY25" fmla="*/ 4731454 h 5009775"/>
              <a:gd name="connsiteX26" fmla="*/ 1809229 w 6767213"/>
              <a:gd name="connsiteY26" fmla="*/ 4748849 h 5009775"/>
              <a:gd name="connsiteX27" fmla="*/ 1948401 w 6767213"/>
              <a:gd name="connsiteY27" fmla="*/ 4783640 h 5009775"/>
              <a:gd name="connsiteX28" fmla="*/ 2104969 w 6767213"/>
              <a:gd name="connsiteY28" fmla="*/ 4801035 h 5009775"/>
              <a:gd name="connsiteX29" fmla="*/ 2278933 w 6767213"/>
              <a:gd name="connsiteY29" fmla="*/ 4870615 h 5009775"/>
              <a:gd name="connsiteX30" fmla="*/ 2435501 w 6767213"/>
              <a:gd name="connsiteY30" fmla="*/ 4905405 h 5009775"/>
              <a:gd name="connsiteX31" fmla="*/ 2487690 w 6767213"/>
              <a:gd name="connsiteY31" fmla="*/ 4922800 h 5009775"/>
              <a:gd name="connsiteX32" fmla="*/ 2592069 w 6767213"/>
              <a:gd name="connsiteY32" fmla="*/ 4940195 h 5009775"/>
              <a:gd name="connsiteX33" fmla="*/ 2679051 w 6767213"/>
              <a:gd name="connsiteY33" fmla="*/ 4957590 h 5009775"/>
              <a:gd name="connsiteX34" fmla="*/ 2887808 w 6767213"/>
              <a:gd name="connsiteY34" fmla="*/ 4992380 h 5009775"/>
              <a:gd name="connsiteX35" fmla="*/ 3653251 w 6767213"/>
              <a:gd name="connsiteY35" fmla="*/ 5009775 h 5009775"/>
              <a:gd name="connsiteX36" fmla="*/ 4627451 w 6767213"/>
              <a:gd name="connsiteY36" fmla="*/ 4992380 h 5009775"/>
              <a:gd name="connsiteX37" fmla="*/ 4731830 w 6767213"/>
              <a:gd name="connsiteY37" fmla="*/ 4922800 h 5009775"/>
              <a:gd name="connsiteX38" fmla="*/ 4871002 w 6767213"/>
              <a:gd name="connsiteY38" fmla="*/ 4818430 h 5009775"/>
              <a:gd name="connsiteX39" fmla="*/ 4975380 w 6767213"/>
              <a:gd name="connsiteY39" fmla="*/ 4748849 h 5009775"/>
              <a:gd name="connsiteX40" fmla="*/ 5027569 w 6767213"/>
              <a:gd name="connsiteY40" fmla="*/ 4731454 h 5009775"/>
              <a:gd name="connsiteX41" fmla="*/ 5218930 w 6767213"/>
              <a:gd name="connsiteY41" fmla="*/ 4592294 h 5009775"/>
              <a:gd name="connsiteX42" fmla="*/ 5375498 w 6767213"/>
              <a:gd name="connsiteY42" fmla="*/ 4487924 h 5009775"/>
              <a:gd name="connsiteX43" fmla="*/ 5427687 w 6767213"/>
              <a:gd name="connsiteY43" fmla="*/ 4435739 h 5009775"/>
              <a:gd name="connsiteX44" fmla="*/ 5601652 w 6767213"/>
              <a:gd name="connsiteY44" fmla="*/ 4279183 h 5009775"/>
              <a:gd name="connsiteX45" fmla="*/ 5636445 w 6767213"/>
              <a:gd name="connsiteY45" fmla="*/ 4209603 h 5009775"/>
              <a:gd name="connsiteX46" fmla="*/ 5810409 w 6767213"/>
              <a:gd name="connsiteY46" fmla="*/ 4018257 h 5009775"/>
              <a:gd name="connsiteX47" fmla="*/ 5879995 w 6767213"/>
              <a:gd name="connsiteY47" fmla="*/ 3931282 h 5009775"/>
              <a:gd name="connsiteX48" fmla="*/ 5949580 w 6767213"/>
              <a:gd name="connsiteY48" fmla="*/ 3826912 h 5009775"/>
              <a:gd name="connsiteX49" fmla="*/ 6036563 w 6767213"/>
              <a:gd name="connsiteY49" fmla="*/ 3687751 h 5009775"/>
              <a:gd name="connsiteX50" fmla="*/ 6088752 w 6767213"/>
              <a:gd name="connsiteY50" fmla="*/ 3618171 h 5009775"/>
              <a:gd name="connsiteX51" fmla="*/ 6193130 w 6767213"/>
              <a:gd name="connsiteY51" fmla="*/ 3479011 h 5009775"/>
              <a:gd name="connsiteX52" fmla="*/ 6262716 w 6767213"/>
              <a:gd name="connsiteY52" fmla="*/ 3357245 h 5009775"/>
              <a:gd name="connsiteX53" fmla="*/ 6367095 w 6767213"/>
              <a:gd name="connsiteY53" fmla="*/ 3200690 h 5009775"/>
              <a:gd name="connsiteX54" fmla="*/ 6419284 w 6767213"/>
              <a:gd name="connsiteY54" fmla="*/ 3131109 h 5009775"/>
              <a:gd name="connsiteX55" fmla="*/ 6454077 w 6767213"/>
              <a:gd name="connsiteY55" fmla="*/ 3044134 h 5009775"/>
              <a:gd name="connsiteX56" fmla="*/ 6593248 w 6767213"/>
              <a:gd name="connsiteY56" fmla="*/ 2817999 h 5009775"/>
              <a:gd name="connsiteX57" fmla="*/ 6662834 w 6767213"/>
              <a:gd name="connsiteY57" fmla="*/ 2574468 h 5009775"/>
              <a:gd name="connsiteX58" fmla="*/ 6697627 w 6767213"/>
              <a:gd name="connsiteY58" fmla="*/ 2383122 h 5009775"/>
              <a:gd name="connsiteX59" fmla="*/ 6732420 w 6767213"/>
              <a:gd name="connsiteY59" fmla="*/ 2087406 h 5009775"/>
              <a:gd name="connsiteX60" fmla="*/ 6767213 w 6767213"/>
              <a:gd name="connsiteY60" fmla="*/ 1600345 h 5009775"/>
              <a:gd name="connsiteX61" fmla="*/ 6749816 w 6767213"/>
              <a:gd name="connsiteY61" fmla="*/ 1043703 h 5009775"/>
              <a:gd name="connsiteX62" fmla="*/ 6715023 w 6767213"/>
              <a:gd name="connsiteY62" fmla="*/ 661012 h 5009775"/>
              <a:gd name="connsiteX63" fmla="*/ 6697627 w 6767213"/>
              <a:gd name="connsiteY63" fmla="*/ 539246 h 5009775"/>
              <a:gd name="connsiteX64" fmla="*/ 6645438 w 6767213"/>
              <a:gd name="connsiteY64" fmla="*/ 156555 h 5009775"/>
              <a:gd name="connsiteX65" fmla="*/ 6628041 w 6767213"/>
              <a:gd name="connsiteY65" fmla="*/ 52185 h 5009775"/>
              <a:gd name="connsiteX66" fmla="*/ 6610645 w 6767213"/>
              <a:gd name="connsiteY66" fmla="*/ 0 h 50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767213" h="5009775">
                <a:moveTo>
                  <a:pt x="0" y="3200690"/>
                </a:moveTo>
                <a:cubicBezTo>
                  <a:pt x="23195" y="3229682"/>
                  <a:pt x="47308" y="3257963"/>
                  <a:pt x="69586" y="3287665"/>
                </a:cubicBezTo>
                <a:cubicBezTo>
                  <a:pt x="82131" y="3304390"/>
                  <a:pt x="91834" y="3323125"/>
                  <a:pt x="104379" y="3339850"/>
                </a:cubicBezTo>
                <a:cubicBezTo>
                  <a:pt x="144049" y="3392739"/>
                  <a:pt x="192137" y="3439715"/>
                  <a:pt x="226154" y="3496406"/>
                </a:cubicBezTo>
                <a:cubicBezTo>
                  <a:pt x="243550" y="3525398"/>
                  <a:pt x="259587" y="3555250"/>
                  <a:pt x="278343" y="3583381"/>
                </a:cubicBezTo>
                <a:cubicBezTo>
                  <a:pt x="294426" y="3607504"/>
                  <a:pt x="313906" y="3629210"/>
                  <a:pt x="330533" y="3652961"/>
                </a:cubicBezTo>
                <a:cubicBezTo>
                  <a:pt x="354513" y="3687215"/>
                  <a:pt x="370551" y="3727765"/>
                  <a:pt x="400118" y="3757331"/>
                </a:cubicBezTo>
                <a:cubicBezTo>
                  <a:pt x="411716" y="3768928"/>
                  <a:pt x="425813" y="3778476"/>
                  <a:pt x="434911" y="3792122"/>
                </a:cubicBezTo>
                <a:cubicBezTo>
                  <a:pt x="449296" y="3813698"/>
                  <a:pt x="456838" y="3839188"/>
                  <a:pt x="469704" y="3861702"/>
                </a:cubicBezTo>
                <a:cubicBezTo>
                  <a:pt x="480077" y="3879854"/>
                  <a:pt x="492345" y="3896875"/>
                  <a:pt x="504497" y="3913887"/>
                </a:cubicBezTo>
                <a:cubicBezTo>
                  <a:pt x="634796" y="4096292"/>
                  <a:pt x="482430" y="3883931"/>
                  <a:pt x="608875" y="4035652"/>
                </a:cubicBezTo>
                <a:cubicBezTo>
                  <a:pt x="622260" y="4051712"/>
                  <a:pt x="630607" y="4071512"/>
                  <a:pt x="643668" y="4087837"/>
                </a:cubicBezTo>
                <a:cubicBezTo>
                  <a:pt x="653914" y="4100644"/>
                  <a:pt x="668215" y="4109821"/>
                  <a:pt x="678461" y="4122628"/>
                </a:cubicBezTo>
                <a:cubicBezTo>
                  <a:pt x="691522" y="4138953"/>
                  <a:pt x="696928" y="4161753"/>
                  <a:pt x="713254" y="4174813"/>
                </a:cubicBezTo>
                <a:cubicBezTo>
                  <a:pt x="727573" y="4186268"/>
                  <a:pt x="748047" y="4186410"/>
                  <a:pt x="765443" y="4192208"/>
                </a:cubicBezTo>
                <a:cubicBezTo>
                  <a:pt x="782840" y="4209603"/>
                  <a:pt x="797163" y="4230747"/>
                  <a:pt x="817633" y="4244393"/>
                </a:cubicBezTo>
                <a:cubicBezTo>
                  <a:pt x="832891" y="4254564"/>
                  <a:pt x="853792" y="4252883"/>
                  <a:pt x="869822" y="4261788"/>
                </a:cubicBezTo>
                <a:cubicBezTo>
                  <a:pt x="906375" y="4282094"/>
                  <a:pt x="939408" y="4308175"/>
                  <a:pt x="974201" y="4331368"/>
                </a:cubicBezTo>
                <a:lnTo>
                  <a:pt x="1078579" y="4400948"/>
                </a:lnTo>
                <a:cubicBezTo>
                  <a:pt x="1095975" y="4412545"/>
                  <a:pt x="1110933" y="4429128"/>
                  <a:pt x="1130768" y="4435739"/>
                </a:cubicBezTo>
                <a:lnTo>
                  <a:pt x="1182958" y="4453134"/>
                </a:lnTo>
                <a:cubicBezTo>
                  <a:pt x="1302594" y="4532885"/>
                  <a:pt x="1247667" y="4509492"/>
                  <a:pt x="1339526" y="4540109"/>
                </a:cubicBezTo>
                <a:cubicBezTo>
                  <a:pt x="1460438" y="4620711"/>
                  <a:pt x="1308467" y="4524581"/>
                  <a:pt x="1478697" y="4609689"/>
                </a:cubicBezTo>
                <a:cubicBezTo>
                  <a:pt x="1604231" y="4672451"/>
                  <a:pt x="1447975" y="4618276"/>
                  <a:pt x="1600472" y="4679269"/>
                </a:cubicBezTo>
                <a:cubicBezTo>
                  <a:pt x="1634524" y="4692889"/>
                  <a:pt x="1670058" y="4702462"/>
                  <a:pt x="1704851" y="4714059"/>
                </a:cubicBezTo>
                <a:lnTo>
                  <a:pt x="1757040" y="4731454"/>
                </a:lnTo>
                <a:cubicBezTo>
                  <a:pt x="1774436" y="4737252"/>
                  <a:pt x="1791439" y="4744402"/>
                  <a:pt x="1809229" y="4748849"/>
                </a:cubicBezTo>
                <a:cubicBezTo>
                  <a:pt x="1855620" y="4760446"/>
                  <a:pt x="1901310" y="4775330"/>
                  <a:pt x="1948401" y="4783640"/>
                </a:cubicBezTo>
                <a:cubicBezTo>
                  <a:pt x="2000113" y="4792765"/>
                  <a:pt x="2052780" y="4795237"/>
                  <a:pt x="2104969" y="4801035"/>
                </a:cubicBezTo>
                <a:cubicBezTo>
                  <a:pt x="2166825" y="4831961"/>
                  <a:pt x="2207275" y="4856285"/>
                  <a:pt x="2278933" y="4870615"/>
                </a:cubicBezTo>
                <a:cubicBezTo>
                  <a:pt x="2338720" y="4882571"/>
                  <a:pt x="2378177" y="4889028"/>
                  <a:pt x="2435501" y="4905405"/>
                </a:cubicBezTo>
                <a:cubicBezTo>
                  <a:pt x="2453133" y="4910442"/>
                  <a:pt x="2469789" y="4918822"/>
                  <a:pt x="2487690" y="4922800"/>
                </a:cubicBezTo>
                <a:cubicBezTo>
                  <a:pt x="2522123" y="4930451"/>
                  <a:pt x="2557365" y="4933886"/>
                  <a:pt x="2592069" y="4940195"/>
                </a:cubicBezTo>
                <a:cubicBezTo>
                  <a:pt x="2621160" y="4945484"/>
                  <a:pt x="2649933" y="4952452"/>
                  <a:pt x="2679051" y="4957590"/>
                </a:cubicBezTo>
                <a:cubicBezTo>
                  <a:pt x="2748523" y="4969849"/>
                  <a:pt x="2817281" y="4990777"/>
                  <a:pt x="2887808" y="4992380"/>
                </a:cubicBezTo>
                <a:lnTo>
                  <a:pt x="3653251" y="5009775"/>
                </a:lnTo>
                <a:lnTo>
                  <a:pt x="4627451" y="4992380"/>
                </a:lnTo>
                <a:cubicBezTo>
                  <a:pt x="4669131" y="4989019"/>
                  <a:pt x="4697037" y="4945993"/>
                  <a:pt x="4731830" y="4922800"/>
                </a:cubicBezTo>
                <a:cubicBezTo>
                  <a:pt x="4884698" y="4820897"/>
                  <a:pt x="4643762" y="4983683"/>
                  <a:pt x="4871002" y="4818430"/>
                </a:cubicBezTo>
                <a:cubicBezTo>
                  <a:pt x="4904820" y="4793837"/>
                  <a:pt x="4935711" y="4762071"/>
                  <a:pt x="4975380" y="4748849"/>
                </a:cubicBezTo>
                <a:lnTo>
                  <a:pt x="5027569" y="4731454"/>
                </a:lnTo>
                <a:cubicBezTo>
                  <a:pt x="5090605" y="4684181"/>
                  <a:pt x="5151974" y="4634138"/>
                  <a:pt x="5218930" y="4592294"/>
                </a:cubicBezTo>
                <a:cubicBezTo>
                  <a:pt x="5290804" y="4547377"/>
                  <a:pt x="5313136" y="4541373"/>
                  <a:pt x="5375498" y="4487924"/>
                </a:cubicBezTo>
                <a:cubicBezTo>
                  <a:pt x="5394177" y="4471915"/>
                  <a:pt x="5408787" y="4451488"/>
                  <a:pt x="5427687" y="4435739"/>
                </a:cubicBezTo>
                <a:cubicBezTo>
                  <a:pt x="5499285" y="4376078"/>
                  <a:pt x="5542941" y="4396595"/>
                  <a:pt x="5601652" y="4279183"/>
                </a:cubicBezTo>
                <a:cubicBezTo>
                  <a:pt x="5613250" y="4255990"/>
                  <a:pt x="5622060" y="4231179"/>
                  <a:pt x="5636445" y="4209603"/>
                </a:cubicBezTo>
                <a:cubicBezTo>
                  <a:pt x="5698711" y="4116211"/>
                  <a:pt x="5730209" y="4106470"/>
                  <a:pt x="5810409" y="4018257"/>
                </a:cubicBezTo>
                <a:cubicBezTo>
                  <a:pt x="5835386" y="3990785"/>
                  <a:pt x="5858156" y="3961308"/>
                  <a:pt x="5879995" y="3931282"/>
                </a:cubicBezTo>
                <a:cubicBezTo>
                  <a:pt x="5904590" y="3897467"/>
                  <a:pt x="5926968" y="3862084"/>
                  <a:pt x="5949580" y="3826912"/>
                </a:cubicBezTo>
                <a:cubicBezTo>
                  <a:pt x="5979163" y="3780898"/>
                  <a:pt x="6003740" y="3731512"/>
                  <a:pt x="6036563" y="3687751"/>
                </a:cubicBezTo>
                <a:cubicBezTo>
                  <a:pt x="6053959" y="3664558"/>
                  <a:pt x="6072669" y="3642294"/>
                  <a:pt x="6088752" y="3618171"/>
                </a:cubicBezTo>
                <a:cubicBezTo>
                  <a:pt x="6175215" y="3488487"/>
                  <a:pt x="6101304" y="3570829"/>
                  <a:pt x="6193130" y="3479011"/>
                </a:cubicBezTo>
                <a:cubicBezTo>
                  <a:pt x="6222551" y="3390758"/>
                  <a:pt x="6195011" y="3455033"/>
                  <a:pt x="6262716" y="3357245"/>
                </a:cubicBezTo>
                <a:cubicBezTo>
                  <a:pt x="6298419" y="3305678"/>
                  <a:pt x="6329461" y="3250865"/>
                  <a:pt x="6367095" y="3200690"/>
                </a:cubicBezTo>
                <a:cubicBezTo>
                  <a:pt x="6384491" y="3177496"/>
                  <a:pt x="6405203" y="3156453"/>
                  <a:pt x="6419284" y="3131109"/>
                </a:cubicBezTo>
                <a:cubicBezTo>
                  <a:pt x="6434449" y="3103814"/>
                  <a:pt x="6438584" y="3071245"/>
                  <a:pt x="6454077" y="3044134"/>
                </a:cubicBezTo>
                <a:cubicBezTo>
                  <a:pt x="6511102" y="2944348"/>
                  <a:pt x="6555931" y="2911286"/>
                  <a:pt x="6593248" y="2817999"/>
                </a:cubicBezTo>
                <a:cubicBezTo>
                  <a:pt x="6626525" y="2734812"/>
                  <a:pt x="6640838" y="2662442"/>
                  <a:pt x="6662834" y="2574468"/>
                </a:cubicBezTo>
                <a:cubicBezTo>
                  <a:pt x="6687149" y="2477219"/>
                  <a:pt x="6682042" y="2507791"/>
                  <a:pt x="6697627" y="2383122"/>
                </a:cubicBezTo>
                <a:cubicBezTo>
                  <a:pt x="6709939" y="2284637"/>
                  <a:pt x="6722206" y="2186131"/>
                  <a:pt x="6732420" y="2087406"/>
                </a:cubicBezTo>
                <a:cubicBezTo>
                  <a:pt x="6748281" y="1934094"/>
                  <a:pt x="6757781" y="1751233"/>
                  <a:pt x="6767213" y="1600345"/>
                </a:cubicBezTo>
                <a:cubicBezTo>
                  <a:pt x="6761414" y="1414798"/>
                  <a:pt x="6758246" y="1229149"/>
                  <a:pt x="6749816" y="1043703"/>
                </a:cubicBezTo>
                <a:cubicBezTo>
                  <a:pt x="6747291" y="988159"/>
                  <a:pt x="6722918" y="728113"/>
                  <a:pt x="6715023" y="661012"/>
                </a:cubicBezTo>
                <a:cubicBezTo>
                  <a:pt x="6710232" y="620292"/>
                  <a:pt x="6702418" y="579966"/>
                  <a:pt x="6697627" y="539246"/>
                </a:cubicBezTo>
                <a:cubicBezTo>
                  <a:pt x="6658565" y="207237"/>
                  <a:pt x="6707542" y="529143"/>
                  <a:pt x="6645438" y="156555"/>
                </a:cubicBezTo>
                <a:cubicBezTo>
                  <a:pt x="6639639" y="121765"/>
                  <a:pt x="6639195" y="85645"/>
                  <a:pt x="6628041" y="52185"/>
                </a:cubicBezTo>
                <a:lnTo>
                  <a:pt x="6610645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488017" y="1321707"/>
            <a:ext cx="956804" cy="1113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600951" y="2953004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80571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7799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777991" y="392112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530974" y="4813666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5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7117008" y="2922369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3955031" y="2945765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 smtClean="0"/>
              <a:t>3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618458" y="258212"/>
            <a:ext cx="2839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/>
              <a:t>REVERSE LEFT</a:t>
            </a:r>
            <a:endParaRPr lang="en-US" sz="3600" b="1" u="sng" dirty="0"/>
          </a:p>
        </p:txBody>
      </p:sp>
      <p:cxnSp>
        <p:nvCxnSpPr>
          <p:cNvPr id="19" name="Straight Arrow Connector 18"/>
          <p:cNvCxnSpPr>
            <a:stCxn id="5" idx="2"/>
          </p:cNvCxnSpPr>
          <p:nvPr/>
        </p:nvCxnSpPr>
        <p:spPr>
          <a:xfrm flipH="1">
            <a:off x="4122955" y="4332605"/>
            <a:ext cx="655036" cy="1553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</p:cNvCxnSpPr>
          <p:nvPr/>
        </p:nvCxnSpPr>
        <p:spPr>
          <a:xfrm flipH="1" flipV="1">
            <a:off x="3061772" y="2470098"/>
            <a:ext cx="1469202" cy="2755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061772" y="1461185"/>
            <a:ext cx="1061183" cy="869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782839" y="487062"/>
            <a:ext cx="6802006" cy="4940195"/>
          </a:xfrm>
          <a:custGeom>
            <a:avLst/>
            <a:gdLst>
              <a:gd name="connsiteX0" fmla="*/ 6802006 w 6802006"/>
              <a:gd name="connsiteY0" fmla="*/ 3305060 h 4940195"/>
              <a:gd name="connsiteX1" fmla="*/ 6697627 w 6802006"/>
              <a:gd name="connsiteY1" fmla="*/ 3496405 h 4940195"/>
              <a:gd name="connsiteX2" fmla="*/ 6662834 w 6802006"/>
              <a:gd name="connsiteY2" fmla="*/ 3548591 h 4940195"/>
              <a:gd name="connsiteX3" fmla="*/ 6628041 w 6802006"/>
              <a:gd name="connsiteY3" fmla="*/ 3652961 h 4940195"/>
              <a:gd name="connsiteX4" fmla="*/ 6541059 w 6802006"/>
              <a:gd name="connsiteY4" fmla="*/ 3757331 h 4940195"/>
              <a:gd name="connsiteX5" fmla="*/ 6436681 w 6802006"/>
              <a:gd name="connsiteY5" fmla="*/ 3844306 h 4940195"/>
              <a:gd name="connsiteX6" fmla="*/ 6401888 w 6802006"/>
              <a:gd name="connsiteY6" fmla="*/ 3879097 h 4940195"/>
              <a:gd name="connsiteX7" fmla="*/ 6158338 w 6802006"/>
              <a:gd name="connsiteY7" fmla="*/ 4018257 h 4940195"/>
              <a:gd name="connsiteX8" fmla="*/ 6019166 w 6802006"/>
              <a:gd name="connsiteY8" fmla="*/ 4122627 h 4940195"/>
              <a:gd name="connsiteX9" fmla="*/ 5966977 w 6802006"/>
              <a:gd name="connsiteY9" fmla="*/ 4157417 h 4940195"/>
              <a:gd name="connsiteX10" fmla="*/ 5897391 w 6802006"/>
              <a:gd name="connsiteY10" fmla="*/ 4209603 h 4940195"/>
              <a:gd name="connsiteX11" fmla="*/ 5793013 w 6802006"/>
              <a:gd name="connsiteY11" fmla="*/ 4279183 h 4940195"/>
              <a:gd name="connsiteX12" fmla="*/ 5688634 w 6802006"/>
              <a:gd name="connsiteY12" fmla="*/ 4383553 h 4940195"/>
              <a:gd name="connsiteX13" fmla="*/ 5532066 w 6802006"/>
              <a:gd name="connsiteY13" fmla="*/ 4470528 h 4940195"/>
              <a:gd name="connsiteX14" fmla="*/ 5358102 w 6802006"/>
              <a:gd name="connsiteY14" fmla="*/ 4557504 h 4940195"/>
              <a:gd name="connsiteX15" fmla="*/ 5166741 w 6802006"/>
              <a:gd name="connsiteY15" fmla="*/ 4644479 h 4940195"/>
              <a:gd name="connsiteX16" fmla="*/ 5027570 w 6802006"/>
              <a:gd name="connsiteY16" fmla="*/ 4714059 h 4940195"/>
              <a:gd name="connsiteX17" fmla="*/ 4957984 w 6802006"/>
              <a:gd name="connsiteY17" fmla="*/ 4748849 h 4940195"/>
              <a:gd name="connsiteX18" fmla="*/ 4905795 w 6802006"/>
              <a:gd name="connsiteY18" fmla="*/ 4766244 h 4940195"/>
              <a:gd name="connsiteX19" fmla="*/ 4853605 w 6802006"/>
              <a:gd name="connsiteY19" fmla="*/ 4801034 h 4940195"/>
              <a:gd name="connsiteX20" fmla="*/ 4784020 w 6802006"/>
              <a:gd name="connsiteY20" fmla="*/ 4818429 h 4940195"/>
              <a:gd name="connsiteX21" fmla="*/ 4679641 w 6802006"/>
              <a:gd name="connsiteY21" fmla="*/ 4853220 h 4940195"/>
              <a:gd name="connsiteX22" fmla="*/ 4627452 w 6802006"/>
              <a:gd name="connsiteY22" fmla="*/ 4870615 h 4940195"/>
              <a:gd name="connsiteX23" fmla="*/ 4575262 w 6802006"/>
              <a:gd name="connsiteY23" fmla="*/ 4888010 h 4940195"/>
              <a:gd name="connsiteX24" fmla="*/ 4488280 w 6802006"/>
              <a:gd name="connsiteY24" fmla="*/ 4905405 h 4940195"/>
              <a:gd name="connsiteX25" fmla="*/ 4418694 w 6802006"/>
              <a:gd name="connsiteY25" fmla="*/ 4922800 h 4940195"/>
              <a:gd name="connsiteX26" fmla="*/ 4314316 w 6802006"/>
              <a:gd name="connsiteY26" fmla="*/ 4940195 h 4940195"/>
              <a:gd name="connsiteX27" fmla="*/ 3444494 w 6802006"/>
              <a:gd name="connsiteY27" fmla="*/ 4905405 h 4940195"/>
              <a:gd name="connsiteX28" fmla="*/ 3392305 w 6802006"/>
              <a:gd name="connsiteY28" fmla="*/ 4888010 h 4940195"/>
              <a:gd name="connsiteX29" fmla="*/ 3235737 w 6802006"/>
              <a:gd name="connsiteY29" fmla="*/ 4853220 h 4940195"/>
              <a:gd name="connsiteX30" fmla="*/ 2992187 w 6802006"/>
              <a:gd name="connsiteY30" fmla="*/ 4818429 h 4940195"/>
              <a:gd name="connsiteX31" fmla="*/ 2887808 w 6802006"/>
              <a:gd name="connsiteY31" fmla="*/ 4783639 h 4940195"/>
              <a:gd name="connsiteX32" fmla="*/ 2835619 w 6802006"/>
              <a:gd name="connsiteY32" fmla="*/ 4748849 h 4940195"/>
              <a:gd name="connsiteX33" fmla="*/ 2783430 w 6802006"/>
              <a:gd name="connsiteY33" fmla="*/ 4731454 h 4940195"/>
              <a:gd name="connsiteX34" fmla="*/ 2731240 w 6802006"/>
              <a:gd name="connsiteY34" fmla="*/ 4696664 h 4940195"/>
              <a:gd name="connsiteX35" fmla="*/ 2661655 w 6802006"/>
              <a:gd name="connsiteY35" fmla="*/ 4679269 h 4940195"/>
              <a:gd name="connsiteX36" fmla="*/ 2609465 w 6802006"/>
              <a:gd name="connsiteY36" fmla="*/ 4661874 h 4940195"/>
              <a:gd name="connsiteX37" fmla="*/ 2557276 w 6802006"/>
              <a:gd name="connsiteY37" fmla="*/ 4627084 h 4940195"/>
              <a:gd name="connsiteX38" fmla="*/ 2435501 w 6802006"/>
              <a:gd name="connsiteY38" fmla="*/ 4557504 h 4940195"/>
              <a:gd name="connsiteX39" fmla="*/ 2331122 w 6802006"/>
              <a:gd name="connsiteY39" fmla="*/ 4453133 h 4940195"/>
              <a:gd name="connsiteX40" fmla="*/ 2296330 w 6802006"/>
              <a:gd name="connsiteY40" fmla="*/ 4400948 h 4940195"/>
              <a:gd name="connsiteX41" fmla="*/ 2174555 w 6802006"/>
              <a:gd name="connsiteY41" fmla="*/ 4279183 h 4940195"/>
              <a:gd name="connsiteX42" fmla="*/ 2122365 w 6802006"/>
              <a:gd name="connsiteY42" fmla="*/ 4244393 h 4940195"/>
              <a:gd name="connsiteX43" fmla="*/ 2017987 w 6802006"/>
              <a:gd name="connsiteY43" fmla="*/ 4140022 h 4940195"/>
              <a:gd name="connsiteX44" fmla="*/ 1983194 w 6802006"/>
              <a:gd name="connsiteY44" fmla="*/ 4087837 h 4940195"/>
              <a:gd name="connsiteX45" fmla="*/ 1931005 w 6802006"/>
              <a:gd name="connsiteY45" fmla="*/ 4053047 h 4940195"/>
              <a:gd name="connsiteX46" fmla="*/ 1844022 w 6802006"/>
              <a:gd name="connsiteY46" fmla="*/ 3983467 h 4940195"/>
              <a:gd name="connsiteX47" fmla="*/ 1687454 w 6802006"/>
              <a:gd name="connsiteY47" fmla="*/ 3774726 h 4940195"/>
              <a:gd name="connsiteX48" fmla="*/ 1635265 w 6802006"/>
              <a:gd name="connsiteY48" fmla="*/ 3705146 h 4940195"/>
              <a:gd name="connsiteX49" fmla="*/ 1600472 w 6802006"/>
              <a:gd name="connsiteY49" fmla="*/ 3652961 h 4940195"/>
              <a:gd name="connsiteX50" fmla="*/ 1409112 w 6802006"/>
              <a:gd name="connsiteY50" fmla="*/ 3374640 h 4940195"/>
              <a:gd name="connsiteX51" fmla="*/ 1304733 w 6802006"/>
              <a:gd name="connsiteY51" fmla="*/ 3165899 h 4940195"/>
              <a:gd name="connsiteX52" fmla="*/ 1269940 w 6802006"/>
              <a:gd name="connsiteY52" fmla="*/ 3096319 h 4940195"/>
              <a:gd name="connsiteX53" fmla="*/ 1235147 w 6802006"/>
              <a:gd name="connsiteY53" fmla="*/ 3044134 h 4940195"/>
              <a:gd name="connsiteX54" fmla="*/ 1113372 w 6802006"/>
              <a:gd name="connsiteY54" fmla="*/ 2835393 h 4940195"/>
              <a:gd name="connsiteX55" fmla="*/ 991597 w 6802006"/>
              <a:gd name="connsiteY55" fmla="*/ 2609258 h 4940195"/>
              <a:gd name="connsiteX56" fmla="*/ 922011 w 6802006"/>
              <a:gd name="connsiteY56" fmla="*/ 2504887 h 4940195"/>
              <a:gd name="connsiteX57" fmla="*/ 869822 w 6802006"/>
              <a:gd name="connsiteY57" fmla="*/ 2417912 h 4940195"/>
              <a:gd name="connsiteX58" fmla="*/ 835029 w 6802006"/>
              <a:gd name="connsiteY58" fmla="*/ 2348332 h 4940195"/>
              <a:gd name="connsiteX59" fmla="*/ 782840 w 6802006"/>
              <a:gd name="connsiteY59" fmla="*/ 2278752 h 4940195"/>
              <a:gd name="connsiteX60" fmla="*/ 713254 w 6802006"/>
              <a:gd name="connsiteY60" fmla="*/ 2122196 h 4940195"/>
              <a:gd name="connsiteX61" fmla="*/ 591479 w 6802006"/>
              <a:gd name="connsiteY61" fmla="*/ 1861270 h 4940195"/>
              <a:gd name="connsiteX62" fmla="*/ 556686 w 6802006"/>
              <a:gd name="connsiteY62" fmla="*/ 1791690 h 4940195"/>
              <a:gd name="connsiteX63" fmla="*/ 487101 w 6802006"/>
              <a:gd name="connsiteY63" fmla="*/ 1687320 h 4940195"/>
              <a:gd name="connsiteX64" fmla="*/ 452308 w 6802006"/>
              <a:gd name="connsiteY64" fmla="*/ 1530764 h 4940195"/>
              <a:gd name="connsiteX65" fmla="*/ 434911 w 6802006"/>
              <a:gd name="connsiteY65" fmla="*/ 1461184 h 4940195"/>
              <a:gd name="connsiteX66" fmla="*/ 417515 w 6802006"/>
              <a:gd name="connsiteY66" fmla="*/ 1356814 h 4940195"/>
              <a:gd name="connsiteX67" fmla="*/ 382722 w 6802006"/>
              <a:gd name="connsiteY67" fmla="*/ 1217653 h 4940195"/>
              <a:gd name="connsiteX68" fmla="*/ 365326 w 6802006"/>
              <a:gd name="connsiteY68" fmla="*/ 1113283 h 4940195"/>
              <a:gd name="connsiteX69" fmla="*/ 347929 w 6802006"/>
              <a:gd name="connsiteY69" fmla="*/ 1043703 h 4940195"/>
              <a:gd name="connsiteX70" fmla="*/ 330533 w 6802006"/>
              <a:gd name="connsiteY70" fmla="*/ 939332 h 4940195"/>
              <a:gd name="connsiteX71" fmla="*/ 295740 w 6802006"/>
              <a:gd name="connsiteY71" fmla="*/ 800172 h 4940195"/>
              <a:gd name="connsiteX72" fmla="*/ 260947 w 6802006"/>
              <a:gd name="connsiteY72" fmla="*/ 730592 h 4940195"/>
              <a:gd name="connsiteX73" fmla="*/ 226154 w 6802006"/>
              <a:gd name="connsiteY73" fmla="*/ 608826 h 4940195"/>
              <a:gd name="connsiteX74" fmla="*/ 191361 w 6802006"/>
              <a:gd name="connsiteY74" fmla="*/ 521851 h 4940195"/>
              <a:gd name="connsiteX75" fmla="*/ 173965 w 6802006"/>
              <a:gd name="connsiteY75" fmla="*/ 469666 h 4940195"/>
              <a:gd name="connsiteX76" fmla="*/ 139172 w 6802006"/>
              <a:gd name="connsiteY76" fmla="*/ 417481 h 4940195"/>
              <a:gd name="connsiteX77" fmla="*/ 69586 w 6802006"/>
              <a:gd name="connsiteY77" fmla="*/ 226135 h 4940195"/>
              <a:gd name="connsiteX78" fmla="*/ 52190 w 6802006"/>
              <a:gd name="connsiteY78" fmla="*/ 173950 h 4940195"/>
              <a:gd name="connsiteX79" fmla="*/ 17397 w 6802006"/>
              <a:gd name="connsiteY79" fmla="*/ 104370 h 4940195"/>
              <a:gd name="connsiteX80" fmla="*/ 0 w 6802006"/>
              <a:gd name="connsiteY80" fmla="*/ 0 h 4940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802006" h="4940195">
                <a:moveTo>
                  <a:pt x="6802006" y="3305060"/>
                </a:moveTo>
                <a:cubicBezTo>
                  <a:pt x="6751682" y="3430859"/>
                  <a:pt x="6784536" y="3366053"/>
                  <a:pt x="6697627" y="3496405"/>
                </a:cubicBezTo>
                <a:lnTo>
                  <a:pt x="6662834" y="3548591"/>
                </a:lnTo>
                <a:cubicBezTo>
                  <a:pt x="6651236" y="3583381"/>
                  <a:pt x="6653973" y="3627031"/>
                  <a:pt x="6628041" y="3652961"/>
                </a:cubicBezTo>
                <a:cubicBezTo>
                  <a:pt x="6475569" y="3805421"/>
                  <a:pt x="6662159" y="3612023"/>
                  <a:pt x="6541059" y="3757331"/>
                </a:cubicBezTo>
                <a:cubicBezTo>
                  <a:pt x="6479071" y="3831710"/>
                  <a:pt x="6505103" y="3789572"/>
                  <a:pt x="6436681" y="3844306"/>
                </a:cubicBezTo>
                <a:cubicBezTo>
                  <a:pt x="6423874" y="3854551"/>
                  <a:pt x="6415952" y="3870659"/>
                  <a:pt x="6401888" y="3879097"/>
                </a:cubicBezTo>
                <a:cubicBezTo>
                  <a:pt x="6209249" y="3994671"/>
                  <a:pt x="6318824" y="3897903"/>
                  <a:pt x="6158338" y="4018257"/>
                </a:cubicBezTo>
                <a:cubicBezTo>
                  <a:pt x="6111947" y="4053047"/>
                  <a:pt x="6067415" y="4090464"/>
                  <a:pt x="6019166" y="4122627"/>
                </a:cubicBezTo>
                <a:cubicBezTo>
                  <a:pt x="6001770" y="4134224"/>
                  <a:pt x="5983990" y="4145265"/>
                  <a:pt x="5966977" y="4157417"/>
                </a:cubicBezTo>
                <a:cubicBezTo>
                  <a:pt x="5943383" y="4174268"/>
                  <a:pt x="5921144" y="4192977"/>
                  <a:pt x="5897391" y="4209603"/>
                </a:cubicBezTo>
                <a:cubicBezTo>
                  <a:pt x="5863134" y="4233581"/>
                  <a:pt x="5822582" y="4249617"/>
                  <a:pt x="5793013" y="4279183"/>
                </a:cubicBezTo>
                <a:cubicBezTo>
                  <a:pt x="5758220" y="4313973"/>
                  <a:pt x="5735312" y="4367995"/>
                  <a:pt x="5688634" y="4383553"/>
                </a:cubicBezTo>
                <a:cubicBezTo>
                  <a:pt x="5544315" y="4431656"/>
                  <a:pt x="5771330" y="4350904"/>
                  <a:pt x="5532066" y="4470528"/>
                </a:cubicBezTo>
                <a:cubicBezTo>
                  <a:pt x="5474078" y="4499520"/>
                  <a:pt x="5419607" y="4537004"/>
                  <a:pt x="5358102" y="4557504"/>
                </a:cubicBezTo>
                <a:cubicBezTo>
                  <a:pt x="5256708" y="4591299"/>
                  <a:pt x="5322314" y="4566699"/>
                  <a:pt x="5166741" y="4644479"/>
                </a:cubicBezTo>
                <a:lnTo>
                  <a:pt x="5027570" y="4714059"/>
                </a:lnTo>
                <a:cubicBezTo>
                  <a:pt x="5004375" y="4725656"/>
                  <a:pt x="4982586" y="4740649"/>
                  <a:pt x="4957984" y="4748849"/>
                </a:cubicBezTo>
                <a:cubicBezTo>
                  <a:pt x="4940588" y="4754647"/>
                  <a:pt x="4922197" y="4758044"/>
                  <a:pt x="4905795" y="4766244"/>
                </a:cubicBezTo>
                <a:cubicBezTo>
                  <a:pt x="4887094" y="4775594"/>
                  <a:pt x="4872822" y="4792799"/>
                  <a:pt x="4853605" y="4801034"/>
                </a:cubicBezTo>
                <a:cubicBezTo>
                  <a:pt x="4831629" y="4810451"/>
                  <a:pt x="4806921" y="4811559"/>
                  <a:pt x="4784020" y="4818429"/>
                </a:cubicBezTo>
                <a:cubicBezTo>
                  <a:pt x="4748892" y="4828967"/>
                  <a:pt x="4714434" y="4841623"/>
                  <a:pt x="4679641" y="4853220"/>
                </a:cubicBezTo>
                <a:lnTo>
                  <a:pt x="4627452" y="4870615"/>
                </a:lnTo>
                <a:cubicBezTo>
                  <a:pt x="4610055" y="4876413"/>
                  <a:pt x="4593243" y="4884414"/>
                  <a:pt x="4575262" y="4888010"/>
                </a:cubicBezTo>
                <a:cubicBezTo>
                  <a:pt x="4546268" y="4893808"/>
                  <a:pt x="4517144" y="4898991"/>
                  <a:pt x="4488280" y="4905405"/>
                </a:cubicBezTo>
                <a:cubicBezTo>
                  <a:pt x="4464940" y="4910591"/>
                  <a:pt x="4442139" y="4918111"/>
                  <a:pt x="4418694" y="4922800"/>
                </a:cubicBezTo>
                <a:cubicBezTo>
                  <a:pt x="4384106" y="4929717"/>
                  <a:pt x="4349109" y="4934397"/>
                  <a:pt x="4314316" y="4940195"/>
                </a:cubicBezTo>
                <a:cubicBezTo>
                  <a:pt x="4243469" y="4938467"/>
                  <a:pt x="3683997" y="4945319"/>
                  <a:pt x="3444494" y="4905405"/>
                </a:cubicBezTo>
                <a:cubicBezTo>
                  <a:pt x="3426406" y="4902391"/>
                  <a:pt x="3409937" y="4893047"/>
                  <a:pt x="3392305" y="4888010"/>
                </a:cubicBezTo>
                <a:cubicBezTo>
                  <a:pt x="3350906" y="4876183"/>
                  <a:pt x="3275830" y="4859550"/>
                  <a:pt x="3235737" y="4853220"/>
                </a:cubicBezTo>
                <a:cubicBezTo>
                  <a:pt x="3154733" y="4840431"/>
                  <a:pt x="2992187" y="4818429"/>
                  <a:pt x="2992187" y="4818429"/>
                </a:cubicBezTo>
                <a:cubicBezTo>
                  <a:pt x="2957394" y="4806832"/>
                  <a:pt x="2918324" y="4803981"/>
                  <a:pt x="2887808" y="4783639"/>
                </a:cubicBezTo>
                <a:cubicBezTo>
                  <a:pt x="2870412" y="4772042"/>
                  <a:pt x="2854319" y="4758198"/>
                  <a:pt x="2835619" y="4748849"/>
                </a:cubicBezTo>
                <a:cubicBezTo>
                  <a:pt x="2819217" y="4740649"/>
                  <a:pt x="2799832" y="4739654"/>
                  <a:pt x="2783430" y="4731454"/>
                </a:cubicBezTo>
                <a:cubicBezTo>
                  <a:pt x="2764729" y="4722104"/>
                  <a:pt x="2750457" y="4704899"/>
                  <a:pt x="2731240" y="4696664"/>
                </a:cubicBezTo>
                <a:cubicBezTo>
                  <a:pt x="2709264" y="4687247"/>
                  <a:pt x="2684644" y="4685837"/>
                  <a:pt x="2661655" y="4679269"/>
                </a:cubicBezTo>
                <a:cubicBezTo>
                  <a:pt x="2644023" y="4674232"/>
                  <a:pt x="2626862" y="4667672"/>
                  <a:pt x="2609465" y="4661874"/>
                </a:cubicBezTo>
                <a:cubicBezTo>
                  <a:pt x="2592069" y="4650277"/>
                  <a:pt x="2575429" y="4637456"/>
                  <a:pt x="2557276" y="4627084"/>
                </a:cubicBezTo>
                <a:cubicBezTo>
                  <a:pt x="2402775" y="4538805"/>
                  <a:pt x="2562651" y="4642264"/>
                  <a:pt x="2435501" y="4557504"/>
                </a:cubicBezTo>
                <a:cubicBezTo>
                  <a:pt x="2264946" y="4330111"/>
                  <a:pt x="2483747" y="4605746"/>
                  <a:pt x="2331122" y="4453133"/>
                </a:cubicBezTo>
                <a:cubicBezTo>
                  <a:pt x="2316338" y="4438350"/>
                  <a:pt x="2310316" y="4416487"/>
                  <a:pt x="2296330" y="4400948"/>
                </a:cubicBezTo>
                <a:cubicBezTo>
                  <a:pt x="2257928" y="4358282"/>
                  <a:pt x="2222319" y="4311022"/>
                  <a:pt x="2174555" y="4279183"/>
                </a:cubicBezTo>
                <a:cubicBezTo>
                  <a:pt x="2157158" y="4267586"/>
                  <a:pt x="2137992" y="4258283"/>
                  <a:pt x="2122365" y="4244393"/>
                </a:cubicBezTo>
                <a:cubicBezTo>
                  <a:pt x="2085589" y="4211706"/>
                  <a:pt x="2045281" y="4180960"/>
                  <a:pt x="2017987" y="4140022"/>
                </a:cubicBezTo>
                <a:cubicBezTo>
                  <a:pt x="2006389" y="4122627"/>
                  <a:pt x="1997978" y="4102620"/>
                  <a:pt x="1983194" y="4087837"/>
                </a:cubicBezTo>
                <a:cubicBezTo>
                  <a:pt x="1968410" y="4073054"/>
                  <a:pt x="1947731" y="4065591"/>
                  <a:pt x="1931005" y="4053047"/>
                </a:cubicBezTo>
                <a:cubicBezTo>
                  <a:pt x="1901300" y="4030771"/>
                  <a:pt x="1869207" y="4010749"/>
                  <a:pt x="1844022" y="3983467"/>
                </a:cubicBezTo>
                <a:cubicBezTo>
                  <a:pt x="1724080" y="3853540"/>
                  <a:pt x="1754284" y="3868280"/>
                  <a:pt x="1687454" y="3774726"/>
                </a:cubicBezTo>
                <a:cubicBezTo>
                  <a:pt x="1670602" y="3751135"/>
                  <a:pt x="1652117" y="3728737"/>
                  <a:pt x="1635265" y="3705146"/>
                </a:cubicBezTo>
                <a:cubicBezTo>
                  <a:pt x="1623113" y="3688134"/>
                  <a:pt x="1612769" y="3669869"/>
                  <a:pt x="1600472" y="3652961"/>
                </a:cubicBezTo>
                <a:cubicBezTo>
                  <a:pt x="1533985" y="3561549"/>
                  <a:pt x="1460117" y="3476641"/>
                  <a:pt x="1409112" y="3374640"/>
                </a:cubicBezTo>
                <a:lnTo>
                  <a:pt x="1304733" y="3165899"/>
                </a:lnTo>
                <a:cubicBezTo>
                  <a:pt x="1293135" y="3142706"/>
                  <a:pt x="1284325" y="3117895"/>
                  <a:pt x="1269940" y="3096319"/>
                </a:cubicBezTo>
                <a:lnTo>
                  <a:pt x="1235147" y="3044134"/>
                </a:lnTo>
                <a:cubicBezTo>
                  <a:pt x="1181173" y="2882220"/>
                  <a:pt x="1285195" y="3179013"/>
                  <a:pt x="1113372" y="2835393"/>
                </a:cubicBezTo>
                <a:cubicBezTo>
                  <a:pt x="1064925" y="2738507"/>
                  <a:pt x="1050857" y="2705547"/>
                  <a:pt x="991597" y="2609258"/>
                </a:cubicBezTo>
                <a:cubicBezTo>
                  <a:pt x="969681" y="2573648"/>
                  <a:pt x="943525" y="2540741"/>
                  <a:pt x="922011" y="2504887"/>
                </a:cubicBezTo>
                <a:cubicBezTo>
                  <a:pt x="904615" y="2475895"/>
                  <a:pt x="886243" y="2447467"/>
                  <a:pt x="869822" y="2417912"/>
                </a:cubicBezTo>
                <a:cubicBezTo>
                  <a:pt x="857228" y="2395244"/>
                  <a:pt x="848773" y="2370321"/>
                  <a:pt x="835029" y="2348332"/>
                </a:cubicBezTo>
                <a:cubicBezTo>
                  <a:pt x="819662" y="2323747"/>
                  <a:pt x="798207" y="2303337"/>
                  <a:pt x="782840" y="2278752"/>
                </a:cubicBezTo>
                <a:cubicBezTo>
                  <a:pt x="758132" y="2239222"/>
                  <a:pt x="728719" y="2163433"/>
                  <a:pt x="713254" y="2122196"/>
                </a:cubicBezTo>
                <a:cubicBezTo>
                  <a:pt x="650254" y="1954208"/>
                  <a:pt x="793165" y="2264608"/>
                  <a:pt x="591479" y="1861270"/>
                </a:cubicBezTo>
                <a:cubicBezTo>
                  <a:pt x="579881" y="1838077"/>
                  <a:pt x="571071" y="1813266"/>
                  <a:pt x="556686" y="1791690"/>
                </a:cubicBezTo>
                <a:lnTo>
                  <a:pt x="487101" y="1687320"/>
                </a:lnTo>
                <a:cubicBezTo>
                  <a:pt x="475503" y="1635135"/>
                  <a:pt x="464330" y="1582853"/>
                  <a:pt x="452308" y="1530764"/>
                </a:cubicBezTo>
                <a:cubicBezTo>
                  <a:pt x="446932" y="1507469"/>
                  <a:pt x="439600" y="1484627"/>
                  <a:pt x="434911" y="1461184"/>
                </a:cubicBezTo>
                <a:cubicBezTo>
                  <a:pt x="427993" y="1426599"/>
                  <a:pt x="424906" y="1391301"/>
                  <a:pt x="417515" y="1356814"/>
                </a:cubicBezTo>
                <a:cubicBezTo>
                  <a:pt x="407496" y="1310061"/>
                  <a:pt x="392741" y="1264406"/>
                  <a:pt x="382722" y="1217653"/>
                </a:cubicBezTo>
                <a:cubicBezTo>
                  <a:pt x="375331" y="1183166"/>
                  <a:pt x="372244" y="1147868"/>
                  <a:pt x="365326" y="1113283"/>
                </a:cubicBezTo>
                <a:cubicBezTo>
                  <a:pt x="360637" y="1089840"/>
                  <a:pt x="352618" y="1067146"/>
                  <a:pt x="347929" y="1043703"/>
                </a:cubicBezTo>
                <a:cubicBezTo>
                  <a:pt x="341011" y="1009118"/>
                  <a:pt x="337924" y="973819"/>
                  <a:pt x="330533" y="939332"/>
                </a:cubicBezTo>
                <a:cubicBezTo>
                  <a:pt x="320514" y="892579"/>
                  <a:pt x="317125" y="842938"/>
                  <a:pt x="295740" y="800172"/>
                </a:cubicBezTo>
                <a:lnTo>
                  <a:pt x="260947" y="730592"/>
                </a:lnTo>
                <a:cubicBezTo>
                  <a:pt x="247237" y="675756"/>
                  <a:pt x="244873" y="658740"/>
                  <a:pt x="226154" y="608826"/>
                </a:cubicBezTo>
                <a:cubicBezTo>
                  <a:pt x="215189" y="579589"/>
                  <a:pt x="202326" y="551088"/>
                  <a:pt x="191361" y="521851"/>
                </a:cubicBezTo>
                <a:cubicBezTo>
                  <a:pt x="184922" y="504683"/>
                  <a:pt x="182166" y="486066"/>
                  <a:pt x="173965" y="469666"/>
                </a:cubicBezTo>
                <a:cubicBezTo>
                  <a:pt x="164615" y="450967"/>
                  <a:pt x="148522" y="436180"/>
                  <a:pt x="139172" y="417481"/>
                </a:cubicBezTo>
                <a:cubicBezTo>
                  <a:pt x="114965" y="369070"/>
                  <a:pt x="85825" y="274848"/>
                  <a:pt x="69586" y="226135"/>
                </a:cubicBezTo>
                <a:cubicBezTo>
                  <a:pt x="63787" y="208740"/>
                  <a:pt x="60391" y="190350"/>
                  <a:pt x="52190" y="173950"/>
                </a:cubicBezTo>
                <a:lnTo>
                  <a:pt x="17397" y="104370"/>
                </a:lnTo>
                <a:lnTo>
                  <a:pt x="0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78461" y="278321"/>
            <a:ext cx="330532" cy="452271"/>
          </a:xfrm>
          <a:custGeom>
            <a:avLst/>
            <a:gdLst>
              <a:gd name="connsiteX0" fmla="*/ 0 w 330532"/>
              <a:gd name="connsiteY0" fmla="*/ 452271 h 452271"/>
              <a:gd name="connsiteX1" fmla="*/ 52189 w 330532"/>
              <a:gd name="connsiteY1" fmla="*/ 86975 h 452271"/>
              <a:gd name="connsiteX2" fmla="*/ 69586 w 330532"/>
              <a:gd name="connsiteY2" fmla="*/ 34790 h 452271"/>
              <a:gd name="connsiteX3" fmla="*/ 121775 w 330532"/>
              <a:gd name="connsiteY3" fmla="*/ 0 h 452271"/>
              <a:gd name="connsiteX4" fmla="*/ 173964 w 330532"/>
              <a:gd name="connsiteY4" fmla="*/ 34790 h 452271"/>
              <a:gd name="connsiteX5" fmla="*/ 243550 w 330532"/>
              <a:gd name="connsiteY5" fmla="*/ 139160 h 452271"/>
              <a:gd name="connsiteX6" fmla="*/ 260946 w 330532"/>
              <a:gd name="connsiteY6" fmla="*/ 191345 h 452271"/>
              <a:gd name="connsiteX7" fmla="*/ 295739 w 330532"/>
              <a:gd name="connsiteY7" fmla="*/ 243531 h 452271"/>
              <a:gd name="connsiteX8" fmla="*/ 313136 w 330532"/>
              <a:gd name="connsiteY8" fmla="*/ 313111 h 452271"/>
              <a:gd name="connsiteX9" fmla="*/ 330532 w 330532"/>
              <a:gd name="connsiteY9" fmla="*/ 347901 h 452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0532" h="452271">
                <a:moveTo>
                  <a:pt x="0" y="452271"/>
                </a:moveTo>
                <a:cubicBezTo>
                  <a:pt x="19835" y="154759"/>
                  <a:pt x="-10171" y="274037"/>
                  <a:pt x="52189" y="86975"/>
                </a:cubicBezTo>
                <a:cubicBezTo>
                  <a:pt x="57988" y="69580"/>
                  <a:pt x="54329" y="44961"/>
                  <a:pt x="69586" y="34790"/>
                </a:cubicBezTo>
                <a:lnTo>
                  <a:pt x="121775" y="0"/>
                </a:lnTo>
                <a:cubicBezTo>
                  <a:pt x="139171" y="11597"/>
                  <a:pt x="160196" y="19056"/>
                  <a:pt x="173964" y="34790"/>
                </a:cubicBezTo>
                <a:cubicBezTo>
                  <a:pt x="201500" y="66257"/>
                  <a:pt x="243550" y="139160"/>
                  <a:pt x="243550" y="139160"/>
                </a:cubicBezTo>
                <a:cubicBezTo>
                  <a:pt x="249349" y="156555"/>
                  <a:pt x="252745" y="174945"/>
                  <a:pt x="260946" y="191345"/>
                </a:cubicBezTo>
                <a:cubicBezTo>
                  <a:pt x="270296" y="210045"/>
                  <a:pt x="287503" y="224315"/>
                  <a:pt x="295739" y="243531"/>
                </a:cubicBezTo>
                <a:cubicBezTo>
                  <a:pt x="305157" y="265505"/>
                  <a:pt x="305575" y="290431"/>
                  <a:pt x="313136" y="313111"/>
                </a:cubicBezTo>
                <a:cubicBezTo>
                  <a:pt x="317236" y="325411"/>
                  <a:pt x="324733" y="336304"/>
                  <a:pt x="330532" y="34790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24" idx="35"/>
          </p:cNvCxnSpPr>
          <p:nvPr/>
        </p:nvCxnSpPr>
        <p:spPr>
          <a:xfrm flipH="1">
            <a:off x="3444494" y="4487924"/>
            <a:ext cx="1333497" cy="6784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579934" y="2922369"/>
            <a:ext cx="822960" cy="82296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5094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917</Words>
  <Application>Microsoft Macintosh PowerPoint</Application>
  <PresentationFormat>On-screen Show (4:3)</PresentationFormat>
  <Paragraphs>176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Special Left</vt:lpstr>
      <vt:lpstr>Special Right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Matt</cp:lastModifiedBy>
  <cp:revision>22</cp:revision>
  <dcterms:created xsi:type="dcterms:W3CDTF">2014-10-10T12:23:25Z</dcterms:created>
  <dcterms:modified xsi:type="dcterms:W3CDTF">2016-06-29T15:32:48Z</dcterms:modified>
</cp:coreProperties>
</file>